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302" r:id="rId3"/>
    <p:sldId id="303" r:id="rId4"/>
    <p:sldId id="320" r:id="rId5"/>
    <p:sldId id="297" r:id="rId6"/>
    <p:sldId id="298" r:id="rId7"/>
    <p:sldId id="299" r:id="rId8"/>
    <p:sldId id="307" r:id="rId9"/>
    <p:sldId id="309" r:id="rId10"/>
    <p:sldId id="319" r:id="rId11"/>
    <p:sldId id="310" r:id="rId12"/>
    <p:sldId id="311" r:id="rId13"/>
    <p:sldId id="312" r:id="rId14"/>
    <p:sldId id="293" r:id="rId15"/>
  </p:sldIdLst>
  <p:sldSz cx="9144000" cy="6858000" type="screen4x3"/>
  <p:notesSz cx="6858000" cy="9144000"/>
  <p:defaultTextStyle>
    <a:defPPr>
      <a:defRPr lang="pl-PL"/>
    </a:defPPr>
    <a:lvl1pPr marL="0" algn="l" defTabSz="920657" rtl="0" eaLnBrk="1" latinLnBrk="0" hangingPunct="1">
      <a:defRPr sz="1800" kern="1200">
        <a:solidFill>
          <a:schemeClr val="tx1"/>
        </a:solidFill>
        <a:latin typeface="+mn-lt"/>
        <a:ea typeface="+mn-ea"/>
        <a:cs typeface="+mn-cs"/>
      </a:defRPr>
    </a:lvl1pPr>
    <a:lvl2pPr marL="460328" algn="l" defTabSz="920657" rtl="0" eaLnBrk="1" latinLnBrk="0" hangingPunct="1">
      <a:defRPr sz="1800" kern="1200">
        <a:solidFill>
          <a:schemeClr val="tx1"/>
        </a:solidFill>
        <a:latin typeface="+mn-lt"/>
        <a:ea typeface="+mn-ea"/>
        <a:cs typeface="+mn-cs"/>
      </a:defRPr>
    </a:lvl2pPr>
    <a:lvl3pPr marL="920657" algn="l" defTabSz="920657" rtl="0" eaLnBrk="1" latinLnBrk="0" hangingPunct="1">
      <a:defRPr sz="1800" kern="1200">
        <a:solidFill>
          <a:schemeClr val="tx1"/>
        </a:solidFill>
        <a:latin typeface="+mn-lt"/>
        <a:ea typeface="+mn-ea"/>
        <a:cs typeface="+mn-cs"/>
      </a:defRPr>
    </a:lvl3pPr>
    <a:lvl4pPr marL="1380987" algn="l" defTabSz="920657" rtl="0" eaLnBrk="1" latinLnBrk="0" hangingPunct="1">
      <a:defRPr sz="1800" kern="1200">
        <a:solidFill>
          <a:schemeClr val="tx1"/>
        </a:solidFill>
        <a:latin typeface="+mn-lt"/>
        <a:ea typeface="+mn-ea"/>
        <a:cs typeface="+mn-cs"/>
      </a:defRPr>
    </a:lvl4pPr>
    <a:lvl5pPr marL="1841315" algn="l" defTabSz="920657" rtl="0" eaLnBrk="1" latinLnBrk="0" hangingPunct="1">
      <a:defRPr sz="1800" kern="1200">
        <a:solidFill>
          <a:schemeClr val="tx1"/>
        </a:solidFill>
        <a:latin typeface="+mn-lt"/>
        <a:ea typeface="+mn-ea"/>
        <a:cs typeface="+mn-cs"/>
      </a:defRPr>
    </a:lvl5pPr>
    <a:lvl6pPr marL="2301644" algn="l" defTabSz="920657" rtl="0" eaLnBrk="1" latinLnBrk="0" hangingPunct="1">
      <a:defRPr sz="1800" kern="1200">
        <a:solidFill>
          <a:schemeClr val="tx1"/>
        </a:solidFill>
        <a:latin typeface="+mn-lt"/>
        <a:ea typeface="+mn-ea"/>
        <a:cs typeface="+mn-cs"/>
      </a:defRPr>
    </a:lvl6pPr>
    <a:lvl7pPr marL="2761973" algn="l" defTabSz="920657" rtl="0" eaLnBrk="1" latinLnBrk="0" hangingPunct="1">
      <a:defRPr sz="1800" kern="1200">
        <a:solidFill>
          <a:schemeClr val="tx1"/>
        </a:solidFill>
        <a:latin typeface="+mn-lt"/>
        <a:ea typeface="+mn-ea"/>
        <a:cs typeface="+mn-cs"/>
      </a:defRPr>
    </a:lvl7pPr>
    <a:lvl8pPr marL="3222302" algn="l" defTabSz="920657" rtl="0" eaLnBrk="1" latinLnBrk="0" hangingPunct="1">
      <a:defRPr sz="1800" kern="1200">
        <a:solidFill>
          <a:schemeClr val="tx1"/>
        </a:solidFill>
        <a:latin typeface="+mn-lt"/>
        <a:ea typeface="+mn-ea"/>
        <a:cs typeface="+mn-cs"/>
      </a:defRPr>
    </a:lvl8pPr>
    <a:lvl9pPr marL="3682630" algn="l" defTabSz="92065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figura" initials="m" lastIdx="1" clrIdx="0">
    <p:extLst>
      <p:ext uri="{19B8F6BF-5375-455C-9EA6-DF929625EA0E}">
        <p15:presenceInfo xmlns:p15="http://schemas.microsoft.com/office/powerpoint/2012/main" xmlns="" userId="S-1-5-21-3823366720-12701658-678368036-16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434" autoAdjust="0"/>
    <p:restoredTop sz="94660"/>
  </p:normalViewPr>
  <p:slideViewPr>
    <p:cSldViewPr>
      <p:cViewPr varScale="1">
        <p:scale>
          <a:sx n="65" d="100"/>
          <a:sy n="65" d="100"/>
        </p:scale>
        <p:origin x="-1380" y="-64"/>
      </p:cViewPr>
      <p:guideLst>
        <p:guide orient="horz" pos="2161"/>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A836FB-E6A7-4003-B924-BD82E2869B45}" type="datetimeFigureOut">
              <a:rPr lang="pl-PL" smtClean="0"/>
              <a:pPr/>
              <a:t>10.09.2018</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CF45AF-A3A8-4412-996F-6557ABB5B41C}" type="slidenum">
              <a:rPr lang="pl-PL" smtClean="0"/>
              <a:pPr/>
              <a:t>‹#›</a:t>
            </a:fld>
            <a:endParaRPr lang="pl-PL"/>
          </a:p>
        </p:txBody>
      </p:sp>
    </p:spTree>
    <p:extLst>
      <p:ext uri="{BB962C8B-B14F-4D97-AF65-F5344CB8AC3E}">
        <p14:creationId xmlns:p14="http://schemas.microsoft.com/office/powerpoint/2010/main" xmlns="" val="116774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A8C65-F905-4317-896B-25817D2006DD}" type="datetimeFigureOut">
              <a:rPr lang="pl-PL" smtClean="0"/>
              <a:pPr/>
              <a:t>10.09.2018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233990-82A9-4E84-8883-C356ADBC7DEB}" type="slidenum">
              <a:rPr lang="pl-PL" smtClean="0"/>
              <a:pPr/>
              <a:t>‹#›</a:t>
            </a:fld>
            <a:endParaRPr lang="pl-PL"/>
          </a:p>
        </p:txBody>
      </p:sp>
    </p:spTree>
    <p:extLst>
      <p:ext uri="{BB962C8B-B14F-4D97-AF65-F5344CB8AC3E}">
        <p14:creationId xmlns:p14="http://schemas.microsoft.com/office/powerpoint/2010/main" xmlns="" val="4133271947"/>
      </p:ext>
    </p:extLst>
  </p:cSld>
  <p:clrMap bg1="lt1" tx1="dk1" bg2="lt2" tx2="dk2" accent1="accent1" accent2="accent2" accent3="accent3" accent4="accent4" accent5="accent5" accent6="accent6" hlink="hlink" folHlink="folHlink"/>
  <p:hf hdr="0" ftr="0" dt="0"/>
  <p:notesStyle>
    <a:lvl1pPr marL="0" algn="l" defTabSz="920657" rtl="0" eaLnBrk="1" latinLnBrk="0" hangingPunct="1">
      <a:defRPr sz="1200" kern="1200">
        <a:solidFill>
          <a:schemeClr val="tx1"/>
        </a:solidFill>
        <a:latin typeface="+mn-lt"/>
        <a:ea typeface="+mn-ea"/>
        <a:cs typeface="+mn-cs"/>
      </a:defRPr>
    </a:lvl1pPr>
    <a:lvl2pPr marL="460328" algn="l" defTabSz="920657" rtl="0" eaLnBrk="1" latinLnBrk="0" hangingPunct="1">
      <a:defRPr sz="1200" kern="1200">
        <a:solidFill>
          <a:schemeClr val="tx1"/>
        </a:solidFill>
        <a:latin typeface="+mn-lt"/>
        <a:ea typeface="+mn-ea"/>
        <a:cs typeface="+mn-cs"/>
      </a:defRPr>
    </a:lvl2pPr>
    <a:lvl3pPr marL="920657" algn="l" defTabSz="920657" rtl="0" eaLnBrk="1" latinLnBrk="0" hangingPunct="1">
      <a:defRPr sz="1200" kern="1200">
        <a:solidFill>
          <a:schemeClr val="tx1"/>
        </a:solidFill>
        <a:latin typeface="+mn-lt"/>
        <a:ea typeface="+mn-ea"/>
        <a:cs typeface="+mn-cs"/>
      </a:defRPr>
    </a:lvl3pPr>
    <a:lvl4pPr marL="1380987" algn="l" defTabSz="920657" rtl="0" eaLnBrk="1" latinLnBrk="0" hangingPunct="1">
      <a:defRPr sz="1200" kern="1200">
        <a:solidFill>
          <a:schemeClr val="tx1"/>
        </a:solidFill>
        <a:latin typeface="+mn-lt"/>
        <a:ea typeface="+mn-ea"/>
        <a:cs typeface="+mn-cs"/>
      </a:defRPr>
    </a:lvl4pPr>
    <a:lvl5pPr marL="1841315" algn="l" defTabSz="920657" rtl="0" eaLnBrk="1" latinLnBrk="0" hangingPunct="1">
      <a:defRPr sz="1200" kern="1200">
        <a:solidFill>
          <a:schemeClr val="tx1"/>
        </a:solidFill>
        <a:latin typeface="+mn-lt"/>
        <a:ea typeface="+mn-ea"/>
        <a:cs typeface="+mn-cs"/>
      </a:defRPr>
    </a:lvl5pPr>
    <a:lvl6pPr marL="2301644" algn="l" defTabSz="920657" rtl="0" eaLnBrk="1" latinLnBrk="0" hangingPunct="1">
      <a:defRPr sz="1200" kern="1200">
        <a:solidFill>
          <a:schemeClr val="tx1"/>
        </a:solidFill>
        <a:latin typeface="+mn-lt"/>
        <a:ea typeface="+mn-ea"/>
        <a:cs typeface="+mn-cs"/>
      </a:defRPr>
    </a:lvl6pPr>
    <a:lvl7pPr marL="2761973" algn="l" defTabSz="920657" rtl="0" eaLnBrk="1" latinLnBrk="0" hangingPunct="1">
      <a:defRPr sz="1200" kern="1200">
        <a:solidFill>
          <a:schemeClr val="tx1"/>
        </a:solidFill>
        <a:latin typeface="+mn-lt"/>
        <a:ea typeface="+mn-ea"/>
        <a:cs typeface="+mn-cs"/>
      </a:defRPr>
    </a:lvl7pPr>
    <a:lvl8pPr marL="3222302" algn="l" defTabSz="920657" rtl="0" eaLnBrk="1" latinLnBrk="0" hangingPunct="1">
      <a:defRPr sz="1200" kern="1200">
        <a:solidFill>
          <a:schemeClr val="tx1"/>
        </a:solidFill>
        <a:latin typeface="+mn-lt"/>
        <a:ea typeface="+mn-ea"/>
        <a:cs typeface="+mn-cs"/>
      </a:defRPr>
    </a:lvl8pPr>
    <a:lvl9pPr marL="3682630" algn="l" defTabSz="92065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E233990-82A9-4E84-8883-C356ADBC7DEB}" type="slidenum">
              <a:rPr lang="pl-PL" smtClean="0"/>
              <a:pPr/>
              <a:t>1</a:t>
            </a:fld>
            <a:endParaRPr lang="pl-PL"/>
          </a:p>
        </p:txBody>
      </p:sp>
    </p:spTree>
    <p:extLst>
      <p:ext uri="{BB962C8B-B14F-4D97-AF65-F5344CB8AC3E}">
        <p14:creationId xmlns:p14="http://schemas.microsoft.com/office/powerpoint/2010/main" xmlns="" val="1391921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1C4D83E3-EDC5-4C22-8238-8022D838CB8C}" type="datetime1">
              <a:rPr lang="pl-PL" smtClean="0"/>
              <a:pPr/>
              <a:t>10.09.2018</a:t>
            </a:fld>
            <a:endParaRPr lang="pl-PL"/>
          </a:p>
        </p:txBody>
      </p:sp>
      <p:sp>
        <p:nvSpPr>
          <p:cNvPr id="5" name="Footer Placeholder 4"/>
          <p:cNvSpPr>
            <a:spLocks noGrp="1"/>
          </p:cNvSpPr>
          <p:nvPr>
            <p:ph type="ftr" sz="quarter" idx="11"/>
          </p:nvPr>
        </p:nvSpPr>
        <p:spPr/>
        <p:txBody>
          <a:bodyPr/>
          <a:lstStyle/>
          <a:p>
            <a:r>
              <a:rPr lang="pl-PL" smtClean="0"/>
              <a:t>duchimateria.com</a:t>
            </a:r>
            <a:endParaRPr lang="pl-PL"/>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1994356591"/>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C77C642-297E-4EBB-97E7-EC51B1FEBA5F}" type="datetime1">
              <a:rPr lang="pl-PL" smtClean="0"/>
              <a:pPr/>
              <a:t>10.09.2018</a:t>
            </a:fld>
            <a:endParaRPr lang="pl-PL"/>
          </a:p>
        </p:txBody>
      </p:sp>
      <p:sp>
        <p:nvSpPr>
          <p:cNvPr id="5" name="Footer Placeholder 4"/>
          <p:cNvSpPr>
            <a:spLocks noGrp="1"/>
          </p:cNvSpPr>
          <p:nvPr>
            <p:ph type="ftr" sz="quarter" idx="11"/>
          </p:nvPr>
        </p:nvSpPr>
        <p:spPr/>
        <p:txBody>
          <a:bodyPr/>
          <a:lstStyle/>
          <a:p>
            <a:r>
              <a:rPr lang="pl-PL" smtClean="0"/>
              <a:t>duchimateria.com</a:t>
            </a:r>
            <a:endParaRPr lang="pl-PL"/>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3800706825"/>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E1FE6E32-12E8-4D36-AFE9-C8CFA771A1C0}" type="datetime1">
              <a:rPr lang="pl-PL" smtClean="0"/>
              <a:pPr/>
              <a:t>10.09.2018</a:t>
            </a:fld>
            <a:endParaRPr lang="pl-PL"/>
          </a:p>
        </p:txBody>
      </p:sp>
      <p:sp>
        <p:nvSpPr>
          <p:cNvPr id="5" name="Footer Placeholder 4"/>
          <p:cNvSpPr>
            <a:spLocks noGrp="1"/>
          </p:cNvSpPr>
          <p:nvPr>
            <p:ph type="ftr" sz="quarter" idx="11"/>
          </p:nvPr>
        </p:nvSpPr>
        <p:spPr/>
        <p:txBody>
          <a:bodyPr/>
          <a:lstStyle/>
          <a:p>
            <a:r>
              <a:rPr lang="pl-PL" smtClean="0"/>
              <a:t>duchimateria.com</a:t>
            </a:r>
            <a:endParaRPr lang="pl-PL"/>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02B432-D5D4-448C-8DA8-2CEF8A3367B5}" type="slidenum">
              <a:rPr lang="pl-PL" smtClean="0"/>
              <a:pPr/>
              <a:t>‹#›</a:t>
            </a:fld>
            <a:endParaRPr lang="pl-P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289923397"/>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71715B20-5572-40EF-9EA8-0ED56E36D926}" type="datetime1">
              <a:rPr lang="pl-PL" smtClean="0"/>
              <a:pPr/>
              <a:t>10.09.2018</a:t>
            </a:fld>
            <a:endParaRPr lang="pl-PL"/>
          </a:p>
        </p:txBody>
      </p:sp>
      <p:sp>
        <p:nvSpPr>
          <p:cNvPr id="6" name="Footer Placeholder 5"/>
          <p:cNvSpPr>
            <a:spLocks noGrp="1"/>
          </p:cNvSpPr>
          <p:nvPr>
            <p:ph type="ftr" sz="quarter" idx="11"/>
          </p:nvPr>
        </p:nvSpPr>
        <p:spPr/>
        <p:txBody>
          <a:bodyPr/>
          <a:lstStyle/>
          <a:p>
            <a:r>
              <a:rPr lang="pl-PL" smtClean="0"/>
              <a:t>duchimateria.com</a:t>
            </a:r>
            <a:endParaRPr lang="pl-PL"/>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3445126699"/>
      </p:ext>
    </p:extLst>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9B811DC3-3200-45CA-858C-49A92EC61433}" type="datetime1">
              <a:rPr lang="pl-PL" smtClean="0"/>
              <a:pPr/>
              <a:t>10.09.2018</a:t>
            </a:fld>
            <a:endParaRPr lang="pl-PL"/>
          </a:p>
        </p:txBody>
      </p:sp>
      <p:sp>
        <p:nvSpPr>
          <p:cNvPr id="6" name="Footer Placeholder 5"/>
          <p:cNvSpPr>
            <a:spLocks noGrp="1"/>
          </p:cNvSpPr>
          <p:nvPr>
            <p:ph type="ftr" sz="quarter" idx="11"/>
          </p:nvPr>
        </p:nvSpPr>
        <p:spPr/>
        <p:txBody>
          <a:bodyPr/>
          <a:lstStyle/>
          <a:p>
            <a:r>
              <a:rPr lang="pl-PL" smtClean="0"/>
              <a:t>duchimateria.com</a:t>
            </a:r>
            <a:endParaRPr lang="pl-PL"/>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02B432-D5D4-448C-8DA8-2CEF8A3367B5}" type="slidenum">
              <a:rPr lang="pl-PL" smtClean="0"/>
              <a:pPr/>
              <a:t>‹#›</a:t>
            </a:fld>
            <a:endParaRPr lang="pl-P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246960040"/>
      </p:ext>
    </p:extLst>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E91C3E60-D1C4-4870-9F4A-551D139291A0}" type="datetime1">
              <a:rPr lang="pl-PL" smtClean="0"/>
              <a:pPr/>
              <a:t>10.09.2018</a:t>
            </a:fld>
            <a:endParaRPr lang="pl-PL"/>
          </a:p>
        </p:txBody>
      </p:sp>
      <p:sp>
        <p:nvSpPr>
          <p:cNvPr id="6" name="Footer Placeholder 5"/>
          <p:cNvSpPr>
            <a:spLocks noGrp="1"/>
          </p:cNvSpPr>
          <p:nvPr>
            <p:ph type="ftr" sz="quarter" idx="11"/>
          </p:nvPr>
        </p:nvSpPr>
        <p:spPr/>
        <p:txBody>
          <a:bodyPr/>
          <a:lstStyle/>
          <a:p>
            <a:r>
              <a:rPr lang="pl-PL" smtClean="0"/>
              <a:t>duchimateria.com</a:t>
            </a:r>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2367121284"/>
      </p:ext>
    </p:extLst>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EFB067E-0B89-430E-A01C-FD6D938F666E}" type="datetime1">
              <a:rPr lang="pl-PL" smtClean="0"/>
              <a:pPr/>
              <a:t>10.09.2018</a:t>
            </a:fld>
            <a:endParaRPr lang="pl-PL"/>
          </a:p>
        </p:txBody>
      </p:sp>
      <p:sp>
        <p:nvSpPr>
          <p:cNvPr id="5" name="Footer Placeholder 4"/>
          <p:cNvSpPr>
            <a:spLocks noGrp="1"/>
          </p:cNvSpPr>
          <p:nvPr>
            <p:ph type="ftr" sz="quarter" idx="11"/>
          </p:nvPr>
        </p:nvSpPr>
        <p:spPr/>
        <p:txBody>
          <a:bodyPr/>
          <a:lstStyle/>
          <a:p>
            <a:r>
              <a:rPr lang="pl-PL" smtClean="0"/>
              <a:t>duchimateria.com</a:t>
            </a:r>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3910717771"/>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CF5E913-B72B-47B7-BB2F-DF083638389D}" type="datetime1">
              <a:rPr lang="pl-PL" smtClean="0"/>
              <a:pPr/>
              <a:t>10.09.2018</a:t>
            </a:fld>
            <a:endParaRPr lang="pl-PL"/>
          </a:p>
        </p:txBody>
      </p:sp>
      <p:sp>
        <p:nvSpPr>
          <p:cNvPr id="5" name="Footer Placeholder 4"/>
          <p:cNvSpPr>
            <a:spLocks noGrp="1"/>
          </p:cNvSpPr>
          <p:nvPr>
            <p:ph type="ftr" sz="quarter" idx="11"/>
          </p:nvPr>
        </p:nvSpPr>
        <p:spPr/>
        <p:txBody>
          <a:bodyPr/>
          <a:lstStyle/>
          <a:p>
            <a:r>
              <a:rPr lang="pl-PL" smtClean="0"/>
              <a:t>duchimateria.com</a:t>
            </a:r>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1196808701"/>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667874A-5773-474D-BF15-7866EFE8887C}" type="datetime1">
              <a:rPr lang="pl-PL" smtClean="0"/>
              <a:pPr/>
              <a:t>10.09.2018</a:t>
            </a:fld>
            <a:endParaRPr lang="pl-PL"/>
          </a:p>
        </p:txBody>
      </p:sp>
      <p:sp>
        <p:nvSpPr>
          <p:cNvPr id="5" name="Footer Placeholder 4"/>
          <p:cNvSpPr>
            <a:spLocks noGrp="1"/>
          </p:cNvSpPr>
          <p:nvPr>
            <p:ph type="ftr" sz="quarter" idx="11"/>
          </p:nvPr>
        </p:nvSpPr>
        <p:spPr/>
        <p:txBody>
          <a:bodyPr/>
          <a:lstStyle/>
          <a:p>
            <a:r>
              <a:rPr lang="pl-PL" smtClean="0"/>
              <a:t>duchimateria.com</a:t>
            </a:r>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1138791062"/>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ACFFD6E-53FE-4536-9B87-B3FEC94C57D9}" type="datetime1">
              <a:rPr lang="pl-PL" smtClean="0"/>
              <a:pPr/>
              <a:t>10.09.2018</a:t>
            </a:fld>
            <a:endParaRPr lang="pl-PL"/>
          </a:p>
        </p:txBody>
      </p:sp>
      <p:sp>
        <p:nvSpPr>
          <p:cNvPr id="5" name="Footer Placeholder 4"/>
          <p:cNvSpPr>
            <a:spLocks noGrp="1"/>
          </p:cNvSpPr>
          <p:nvPr>
            <p:ph type="ftr" sz="quarter" idx="11"/>
          </p:nvPr>
        </p:nvSpPr>
        <p:spPr/>
        <p:txBody>
          <a:bodyPr/>
          <a:lstStyle/>
          <a:p>
            <a:r>
              <a:rPr lang="pl-PL" smtClean="0"/>
              <a:t>duchimateria.com</a:t>
            </a:r>
            <a:endParaRPr lang="pl-PL"/>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3983698770"/>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193441C-6BBA-401E-A400-3E95444C36A3}" type="datetime1">
              <a:rPr lang="pl-PL" smtClean="0"/>
              <a:pPr/>
              <a:t>10.09.2018</a:t>
            </a:fld>
            <a:endParaRPr lang="pl-PL"/>
          </a:p>
        </p:txBody>
      </p:sp>
      <p:sp>
        <p:nvSpPr>
          <p:cNvPr id="6" name="Footer Placeholder 5"/>
          <p:cNvSpPr>
            <a:spLocks noGrp="1"/>
          </p:cNvSpPr>
          <p:nvPr>
            <p:ph type="ftr" sz="quarter" idx="11"/>
          </p:nvPr>
        </p:nvSpPr>
        <p:spPr/>
        <p:txBody>
          <a:bodyPr/>
          <a:lstStyle/>
          <a:p>
            <a:r>
              <a:rPr lang="pl-PL" smtClean="0"/>
              <a:t>duchimateria.com</a:t>
            </a:r>
            <a:endParaRPr lang="pl-PL"/>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2188437700"/>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947A1A0A-3D78-48B9-80C0-4D9EAFC03776}" type="datetime1">
              <a:rPr lang="pl-PL" smtClean="0"/>
              <a:pPr/>
              <a:t>10.09.2018</a:t>
            </a:fld>
            <a:endParaRPr lang="pl-PL"/>
          </a:p>
        </p:txBody>
      </p:sp>
      <p:sp>
        <p:nvSpPr>
          <p:cNvPr id="8" name="Footer Placeholder 7"/>
          <p:cNvSpPr>
            <a:spLocks noGrp="1"/>
          </p:cNvSpPr>
          <p:nvPr>
            <p:ph type="ftr" sz="quarter" idx="11"/>
          </p:nvPr>
        </p:nvSpPr>
        <p:spPr/>
        <p:txBody>
          <a:bodyPr/>
          <a:lstStyle/>
          <a:p>
            <a:r>
              <a:rPr lang="pl-PL" smtClean="0"/>
              <a:t>duchimateria.com</a:t>
            </a:r>
            <a:endParaRPr lang="pl-PL"/>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2694417558"/>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CE542EFB-FACE-4A83-8246-3B64BF7254BC}" type="datetime1">
              <a:rPr lang="pl-PL" smtClean="0"/>
              <a:pPr/>
              <a:t>10.09.2018</a:t>
            </a:fld>
            <a:endParaRPr lang="pl-PL"/>
          </a:p>
        </p:txBody>
      </p:sp>
      <p:sp>
        <p:nvSpPr>
          <p:cNvPr id="4" name="Footer Placeholder 3"/>
          <p:cNvSpPr>
            <a:spLocks noGrp="1"/>
          </p:cNvSpPr>
          <p:nvPr>
            <p:ph type="ftr" sz="quarter" idx="11"/>
          </p:nvPr>
        </p:nvSpPr>
        <p:spPr/>
        <p:txBody>
          <a:bodyPr/>
          <a:lstStyle/>
          <a:p>
            <a:r>
              <a:rPr lang="pl-PL" smtClean="0"/>
              <a:t>duchimateria.com</a:t>
            </a:r>
            <a:endParaRPr lang="pl-PL"/>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1245619059"/>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F7B44-BF5F-4EB1-AE83-6292DA69D4CE}" type="datetime1">
              <a:rPr lang="pl-PL" smtClean="0"/>
              <a:pPr/>
              <a:t>10.09.2018</a:t>
            </a:fld>
            <a:endParaRPr lang="pl-PL"/>
          </a:p>
        </p:txBody>
      </p:sp>
      <p:sp>
        <p:nvSpPr>
          <p:cNvPr id="3" name="Footer Placeholder 2"/>
          <p:cNvSpPr>
            <a:spLocks noGrp="1"/>
          </p:cNvSpPr>
          <p:nvPr>
            <p:ph type="ftr" sz="quarter" idx="11"/>
          </p:nvPr>
        </p:nvSpPr>
        <p:spPr/>
        <p:txBody>
          <a:bodyPr/>
          <a:lstStyle/>
          <a:p>
            <a:r>
              <a:rPr lang="pl-PL" smtClean="0"/>
              <a:t>duchimateria.com</a:t>
            </a:r>
            <a:endParaRPr lang="pl-PL"/>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4024309105"/>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3FC95E2-F05D-4CC7-99B8-8AC9F0A21968}" type="datetime1">
              <a:rPr lang="pl-PL" smtClean="0"/>
              <a:pPr/>
              <a:t>10.09.2018</a:t>
            </a:fld>
            <a:endParaRPr lang="pl-PL"/>
          </a:p>
        </p:txBody>
      </p:sp>
      <p:sp>
        <p:nvSpPr>
          <p:cNvPr id="6" name="Footer Placeholder 5"/>
          <p:cNvSpPr>
            <a:spLocks noGrp="1"/>
          </p:cNvSpPr>
          <p:nvPr>
            <p:ph type="ftr" sz="quarter" idx="11"/>
          </p:nvPr>
        </p:nvSpPr>
        <p:spPr/>
        <p:txBody>
          <a:bodyPr/>
          <a:lstStyle/>
          <a:p>
            <a:r>
              <a:rPr lang="pl-PL" smtClean="0"/>
              <a:t>duchimateria.com</a:t>
            </a:r>
            <a:endParaRPr lang="pl-PL"/>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1513803732"/>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3805796-AABF-4AA8-A2D5-4736AD74AC75}" type="datetime1">
              <a:rPr lang="pl-PL" smtClean="0"/>
              <a:pPr/>
              <a:t>10.09.2018</a:t>
            </a:fld>
            <a:endParaRPr lang="pl-PL"/>
          </a:p>
        </p:txBody>
      </p:sp>
      <p:sp>
        <p:nvSpPr>
          <p:cNvPr id="6" name="Footer Placeholder 5"/>
          <p:cNvSpPr>
            <a:spLocks noGrp="1"/>
          </p:cNvSpPr>
          <p:nvPr>
            <p:ph type="ftr" sz="quarter" idx="11"/>
          </p:nvPr>
        </p:nvSpPr>
        <p:spPr/>
        <p:txBody>
          <a:bodyPr/>
          <a:lstStyle/>
          <a:p>
            <a:r>
              <a:rPr lang="pl-PL" smtClean="0"/>
              <a:t>duchimateria.com</a:t>
            </a:r>
            <a:endParaRPr lang="pl-PL"/>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378745407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779">
              <a:srgbClr val="E6E1D4"/>
            </a:gs>
            <a:gs pos="73080">
              <a:srgbClr val="E8E4D9"/>
            </a:gs>
            <a:gs pos="65000">
              <a:schemeClr val="bg2">
                <a:tint val="90000"/>
                <a:satMod val="92000"/>
                <a:alpha val="75000"/>
                <a:lumMod val="75000"/>
                <a:lumOff val="25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207A765-AEF9-4510-B901-852AAAB6402F}" type="datetime1">
              <a:rPr lang="pl-PL" smtClean="0"/>
              <a:pPr/>
              <a:t>10.09.2018</a:t>
            </a:fld>
            <a:endParaRPr lang="pl-P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pl-PL" smtClean="0"/>
              <a:t>duchimateria.com</a:t>
            </a:r>
            <a:endParaRPr lang="pl-PL"/>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3902B432-D5D4-448C-8DA8-2CEF8A3367B5}" type="slidenum">
              <a:rPr lang="pl-PL" smtClean="0"/>
              <a:pPr/>
              <a:t>‹#›</a:t>
            </a:fld>
            <a:endParaRPr lang="pl-PL"/>
          </a:p>
        </p:txBody>
      </p:sp>
    </p:spTree>
    <p:extLst>
      <p:ext uri="{BB962C8B-B14F-4D97-AF65-F5344CB8AC3E}">
        <p14:creationId xmlns:p14="http://schemas.microsoft.com/office/powerpoint/2010/main" xmlns="" val="3064344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spd="slow">
    <p:cover/>
  </p:transition>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duchimateria.com/od-leku-do-zaufania/" TargetMode="External"/><Relationship Id="rId4" Type="http://schemas.openxmlformats.org/officeDocument/2006/relationships/hyperlink" Target="https://youtu.be/7hRoeyUrRW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00100" y="-571528"/>
            <a:ext cx="7488832" cy="2808312"/>
          </a:xfrm>
        </p:spPr>
        <p:txBody>
          <a:bodyPr>
            <a:noAutofit/>
          </a:bodyPr>
          <a:lstStyle/>
          <a:p>
            <a:pPr algn="ctr"/>
            <a:r>
              <a:rPr lang="pl-PL" sz="3200" dirty="0" smtClean="0">
                <a:solidFill>
                  <a:srgbClr val="C00000"/>
                </a:solidFill>
                <a:latin typeface="Bookman Old Style" pitchFamily="18" charset="0"/>
              </a:rPr>
              <a:t>Twój PREZENT- </a:t>
            </a:r>
            <a:r>
              <a:rPr lang="pl-PL" sz="3200" dirty="0" smtClean="0">
                <a:solidFill>
                  <a:schemeClr val="tx1">
                    <a:lumMod val="50000"/>
                    <a:lumOff val="50000"/>
                  </a:schemeClr>
                </a:solidFill>
                <a:latin typeface="Bookman Old Style" pitchFamily="18" charset="0"/>
              </a:rPr>
              <a:t>wskazówki o tym jak wychodzić z lęku i uczyć się żyć        z zaufania.</a:t>
            </a:r>
            <a:endParaRPr lang="pl-PL" sz="3200" dirty="0">
              <a:solidFill>
                <a:schemeClr val="tx1">
                  <a:lumMod val="50000"/>
                  <a:lumOff val="50000"/>
                </a:schemeClr>
              </a:solidFill>
              <a:latin typeface="Bookman Old Style" pitchFamily="18" charset="0"/>
            </a:endParaRPr>
          </a:p>
        </p:txBody>
      </p:sp>
      <p:sp>
        <p:nvSpPr>
          <p:cNvPr id="5" name="Tytuł 1"/>
          <p:cNvSpPr txBox="1">
            <a:spLocks/>
          </p:cNvSpPr>
          <p:nvPr/>
        </p:nvSpPr>
        <p:spPr>
          <a:xfrm>
            <a:off x="1115616" y="6120237"/>
            <a:ext cx="4680520" cy="288032"/>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pl-PL" sz="1200" b="1" dirty="0" err="1" smtClean="0">
                <a:solidFill>
                  <a:srgbClr val="C00000"/>
                </a:solidFill>
                <a:latin typeface="+mn-lt"/>
              </a:rPr>
              <a:t>Created</a:t>
            </a:r>
            <a:r>
              <a:rPr lang="pl-PL" sz="1200" b="1" dirty="0" smtClean="0">
                <a:solidFill>
                  <a:srgbClr val="C00000"/>
                </a:solidFill>
                <a:latin typeface="+mn-lt"/>
              </a:rPr>
              <a:t> by Sylwia Kocoń – www.duchimateria.com</a:t>
            </a:r>
            <a:endParaRPr lang="pl-PL" sz="1200" b="1" dirty="0">
              <a:solidFill>
                <a:srgbClr val="C00000"/>
              </a:solidFill>
              <a:latin typeface="+mn-lt"/>
            </a:endParaRPr>
          </a:p>
        </p:txBody>
      </p:sp>
      <p:grpSp>
        <p:nvGrpSpPr>
          <p:cNvPr id="10" name="Grupa 9"/>
          <p:cNvGrpSpPr/>
          <p:nvPr/>
        </p:nvGrpSpPr>
        <p:grpSpPr>
          <a:xfrm>
            <a:off x="7286644" y="5786454"/>
            <a:ext cx="1656184" cy="819526"/>
            <a:chOff x="7164288" y="5515370"/>
            <a:chExt cx="1512168" cy="819526"/>
          </a:xfrm>
        </p:grpSpPr>
        <p:sp>
          <p:nvSpPr>
            <p:cNvPr id="8" name="Tytuł 1"/>
            <p:cNvSpPr txBox="1">
              <a:spLocks/>
            </p:cNvSpPr>
            <p:nvPr/>
          </p:nvSpPr>
          <p:spPr>
            <a:xfrm>
              <a:off x="7164288" y="6120237"/>
              <a:ext cx="1512168" cy="214659"/>
            </a:xfrm>
            <a:prstGeom prst="rect">
              <a:avLst/>
            </a:prstGeom>
            <a:solidFill>
              <a:schemeClr val="bg1"/>
            </a:solidFill>
          </p:spPr>
          <p:txBody>
            <a:bodyPr vert="horz" lIns="36000" tIns="36000" rIns="0" bIns="3600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pl-PL" sz="1000" b="1" dirty="0" smtClean="0">
                  <a:solidFill>
                    <a:schemeClr val="tx1"/>
                  </a:solidFill>
                  <a:latin typeface="+mn-lt"/>
                </a:rPr>
                <a:t>Wszelkie prawa zastrzeżone</a:t>
              </a:r>
              <a:endParaRPr lang="pl-PL" sz="1000" b="1" dirty="0">
                <a:solidFill>
                  <a:schemeClr val="tx1"/>
                </a:solidFill>
                <a:latin typeface="+mn-lt"/>
              </a:endParaRPr>
            </a:p>
          </p:txBody>
        </p:sp>
        <p:pic>
          <p:nvPicPr>
            <p:cNvPr id="9" name="Obraz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164288" y="5515370"/>
              <a:ext cx="1512168" cy="604868"/>
            </a:xfrm>
            <a:prstGeom prst="rect">
              <a:avLst/>
            </a:prstGeom>
          </p:spPr>
        </p:pic>
      </p:grpSp>
      <p:sp>
        <p:nvSpPr>
          <p:cNvPr id="11" name="Tytuł 1"/>
          <p:cNvSpPr txBox="1">
            <a:spLocks/>
          </p:cNvSpPr>
          <p:nvPr/>
        </p:nvSpPr>
        <p:spPr>
          <a:xfrm>
            <a:off x="251520" y="6120237"/>
            <a:ext cx="648072" cy="288032"/>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pl-PL" sz="800" dirty="0" smtClean="0">
                <a:solidFill>
                  <a:srgbClr val="C00000"/>
                </a:solidFill>
                <a:latin typeface="+mn-lt"/>
              </a:rPr>
              <a:t>ver.8/18</a:t>
            </a:r>
            <a:endParaRPr lang="pl-PL" sz="800" dirty="0">
              <a:solidFill>
                <a:srgbClr val="C00000"/>
              </a:solidFill>
              <a:latin typeface="+mn-lt"/>
            </a:endParaRPr>
          </a:p>
        </p:txBody>
      </p:sp>
      <p:sp>
        <p:nvSpPr>
          <p:cNvPr id="12" name="pole tekstowe 11"/>
          <p:cNvSpPr txBox="1"/>
          <p:nvPr/>
        </p:nvSpPr>
        <p:spPr>
          <a:xfrm>
            <a:off x="1643042" y="2714620"/>
            <a:ext cx="7234673" cy="3354765"/>
          </a:xfrm>
          <a:prstGeom prst="rect">
            <a:avLst/>
          </a:prstGeom>
          <a:noFill/>
        </p:spPr>
        <p:txBody>
          <a:bodyPr wrap="none" rtlCol="0">
            <a:spAutoFit/>
          </a:bodyPr>
          <a:lstStyle/>
          <a:p>
            <a:r>
              <a:rPr lang="pl-PL" sz="1600" dirty="0" smtClean="0">
                <a:latin typeface="Bookman Old Style" pitchFamily="18" charset="0"/>
              </a:rPr>
              <a:t>Materiały te są tylko dla Twojego prywatnego użytku, </a:t>
            </a:r>
          </a:p>
          <a:p>
            <a:r>
              <a:rPr lang="pl-PL" sz="1600" dirty="0" smtClean="0">
                <a:latin typeface="Bookman Old Style" pitchFamily="18" charset="0"/>
              </a:rPr>
              <a:t>wszelkie prawa są do nich zastrzeżone.</a:t>
            </a:r>
          </a:p>
          <a:p>
            <a:r>
              <a:rPr lang="pl-PL" sz="1600" dirty="0" smtClean="0">
                <a:latin typeface="Bookman Old Style" pitchFamily="18" charset="0"/>
              </a:rPr>
              <a:t>Dziękuję  za zrozumienie.</a:t>
            </a:r>
          </a:p>
          <a:p>
            <a:endParaRPr lang="pl-PL" sz="1600" dirty="0" smtClean="0">
              <a:latin typeface="Bookman Old Style" pitchFamily="18" charset="0"/>
            </a:endParaRPr>
          </a:p>
          <a:p>
            <a:r>
              <a:rPr lang="pl-PL" sz="1600" dirty="0" smtClean="0">
                <a:latin typeface="Bookman Old Style" pitchFamily="18" charset="0"/>
              </a:rPr>
              <a:t>Na ich podstawie poprowadziłam obszerny </a:t>
            </a:r>
            <a:r>
              <a:rPr lang="pl-PL" sz="1600" dirty="0" err="1" smtClean="0">
                <a:latin typeface="Bookman Old Style" pitchFamily="18" charset="0"/>
              </a:rPr>
              <a:t>webinar</a:t>
            </a:r>
            <a:r>
              <a:rPr lang="pl-PL" sz="1600" dirty="0" smtClean="0">
                <a:latin typeface="Bookman Old Style" pitchFamily="18" charset="0"/>
              </a:rPr>
              <a:t>, którego nagranie </a:t>
            </a:r>
          </a:p>
          <a:p>
            <a:r>
              <a:rPr lang="pl-PL" sz="1600" dirty="0" smtClean="0">
                <a:latin typeface="Bookman Old Style" pitchFamily="18" charset="0"/>
              </a:rPr>
              <a:t>znajdziesz  tutaj: </a:t>
            </a:r>
            <a:r>
              <a:rPr lang="pl-PL" sz="1600" dirty="0" smtClean="0">
                <a:latin typeface="Bookman Old Style" pitchFamily="18" charset="0"/>
                <a:hlinkClick r:id="rId4"/>
              </a:rPr>
              <a:t>https://</a:t>
            </a:r>
            <a:r>
              <a:rPr lang="pl-PL" sz="1600" dirty="0" smtClean="0">
                <a:latin typeface="Bookman Old Style" pitchFamily="18" charset="0"/>
                <a:hlinkClick r:id="rId4"/>
              </a:rPr>
              <a:t>youtu.be/7hRoeyUrRWE</a:t>
            </a:r>
            <a:endParaRPr lang="pl-PL" sz="1600" dirty="0" smtClean="0">
              <a:latin typeface="Bookman Old Style" pitchFamily="18" charset="0"/>
            </a:endParaRPr>
          </a:p>
          <a:p>
            <a:endParaRPr lang="pl-PL" sz="1600" dirty="0" smtClean="0">
              <a:latin typeface="Bookman Old Style" pitchFamily="18" charset="0"/>
            </a:endParaRPr>
          </a:p>
          <a:p>
            <a:r>
              <a:rPr lang="pl-PL" sz="1600" dirty="0" smtClean="0">
                <a:latin typeface="Bookman Old Style" pitchFamily="18" charset="0"/>
              </a:rPr>
              <a:t>Jeżeli raz na zawsze chcesz nauczyć się żyć z ZAUFANIA i przejąć ster </a:t>
            </a:r>
          </a:p>
          <a:p>
            <a:r>
              <a:rPr lang="pl-PL" sz="1600" dirty="0" smtClean="0">
                <a:latin typeface="Bookman Old Style" pitchFamily="18" charset="0"/>
              </a:rPr>
              <a:t>Nad własnym życiem- KONIECZNIE PRZYŁĄCZ SIĘ DO JEDYNEJ </a:t>
            </a:r>
          </a:p>
          <a:p>
            <a:r>
              <a:rPr lang="pl-PL" sz="1600" dirty="0" smtClean="0">
                <a:latin typeface="Bookman Old Style" pitchFamily="18" charset="0"/>
              </a:rPr>
              <a:t>NA ROK EDYCJI PROGRAMU ONLINE</a:t>
            </a:r>
          </a:p>
          <a:p>
            <a:r>
              <a:rPr lang="pl-PL" sz="1600" dirty="0" smtClean="0">
                <a:latin typeface="Bookman Old Style" pitchFamily="18" charset="0"/>
              </a:rPr>
              <a:t> </a:t>
            </a:r>
            <a:r>
              <a:rPr lang="pl-PL" sz="1600" dirty="0" smtClean="0">
                <a:latin typeface="Bookman Old Style" pitchFamily="18" charset="0"/>
                <a:hlinkClick r:id="rId5"/>
              </a:rPr>
              <a:t>http://duchimateria.com/od-leku-do-zaufania</a:t>
            </a:r>
            <a:r>
              <a:rPr lang="pl-PL" sz="1600" dirty="0" smtClean="0">
                <a:latin typeface="Bookman Old Style" pitchFamily="18" charset="0"/>
                <a:hlinkClick r:id="rId5"/>
              </a:rPr>
              <a:t>/</a:t>
            </a:r>
            <a:endParaRPr lang="pl-PL" sz="1600" dirty="0" smtClean="0">
              <a:latin typeface="Bookman Old Style" pitchFamily="18" charset="0"/>
            </a:endParaRPr>
          </a:p>
          <a:p>
            <a:endParaRPr lang="pl-PL" dirty="0" smtClean="0"/>
          </a:p>
          <a:p>
            <a:endParaRPr lang="pl-PL" dirty="0"/>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3100" dirty="0" smtClean="0">
                <a:solidFill>
                  <a:srgbClr val="C00000"/>
                </a:solidFill>
                <a:latin typeface="Bookman Old Style" pitchFamily="18" charset="0"/>
              </a:rPr>
              <a:t>Zamiana programów</a:t>
            </a:r>
            <a:br>
              <a:rPr lang="pl-PL" sz="3100" dirty="0" smtClean="0">
                <a:solidFill>
                  <a:srgbClr val="C00000"/>
                </a:solidFill>
                <a:latin typeface="Bookman Old Style" pitchFamily="18" charset="0"/>
              </a:rPr>
            </a:br>
            <a:r>
              <a:rPr lang="pl-PL" sz="3100" dirty="0" smtClean="0">
                <a:solidFill>
                  <a:srgbClr val="C00000"/>
                </a:solidFill>
                <a:latin typeface="Bookman Old Style" pitchFamily="18" charset="0"/>
              </a:rPr>
              <a:t>lęk/intencja zaufania</a:t>
            </a:r>
            <a:r>
              <a:rPr lang="pl-PL" dirty="0" smtClean="0"/>
              <a:t/>
            </a:r>
            <a:br>
              <a:rPr lang="pl-PL" dirty="0" smtClean="0"/>
            </a:br>
            <a:endParaRPr lang="pl-PL" dirty="0"/>
          </a:p>
        </p:txBody>
      </p:sp>
      <p:sp>
        <p:nvSpPr>
          <p:cNvPr id="3" name="Symbol zastępczy zawartości 2"/>
          <p:cNvSpPr>
            <a:spLocks noGrp="1"/>
          </p:cNvSpPr>
          <p:nvPr>
            <p:ph idx="1"/>
          </p:nvPr>
        </p:nvSpPr>
        <p:spPr>
          <a:xfrm>
            <a:off x="1942415" y="1928802"/>
            <a:ext cx="6591985" cy="4286280"/>
          </a:xfrm>
        </p:spPr>
        <p:txBody>
          <a:bodyPr>
            <a:normAutofit fontScale="85000" lnSpcReduction="10000"/>
          </a:bodyPr>
          <a:lstStyle/>
          <a:p>
            <a:pPr>
              <a:buNone/>
            </a:pPr>
            <a:r>
              <a:rPr lang="pl-PL" sz="2100" u="sng" dirty="0" smtClean="0">
                <a:latin typeface="Bookman Old Style" pitchFamily="18" charset="0"/>
              </a:rPr>
              <a:t>Na lęku:</a:t>
            </a:r>
          </a:p>
          <a:p>
            <a:pPr lvl="0"/>
            <a:r>
              <a:rPr lang="pl-PL" sz="2100" dirty="0" smtClean="0">
                <a:latin typeface="Bookman Old Style" pitchFamily="18" charset="0"/>
              </a:rPr>
              <a:t>Uważność na tym, czego nie chcesz</a:t>
            </a:r>
          </a:p>
          <a:p>
            <a:pPr lvl="0"/>
            <a:r>
              <a:rPr lang="pl-PL" sz="2100" dirty="0" smtClean="0">
                <a:latin typeface="Bookman Old Style" pitchFamily="18" charset="0"/>
              </a:rPr>
              <a:t>Wyobrażanie co może pójść nie tak</a:t>
            </a:r>
          </a:p>
          <a:p>
            <a:pPr lvl="0"/>
            <a:r>
              <a:rPr lang="pl-PL" sz="2100" dirty="0" smtClean="0">
                <a:latin typeface="Bookman Old Style" pitchFamily="18" charset="0"/>
              </a:rPr>
              <a:t>Myślenie o negatywnych konsekwencjach</a:t>
            </a:r>
          </a:p>
          <a:p>
            <a:pPr lvl="0"/>
            <a:r>
              <a:rPr lang="pl-PL" sz="2100" dirty="0" smtClean="0">
                <a:latin typeface="Bookman Old Style" pitchFamily="18" charset="0"/>
              </a:rPr>
              <a:t>Stres, niepokój, złość lub zmieszanie</a:t>
            </a:r>
          </a:p>
          <a:p>
            <a:pPr>
              <a:buNone/>
            </a:pPr>
            <a:r>
              <a:rPr lang="pl-PL" sz="2100" u="sng" dirty="0" smtClean="0">
                <a:latin typeface="Bookman Old Style" pitchFamily="18" charset="0"/>
              </a:rPr>
              <a:t>Na intencji zaufania:</a:t>
            </a:r>
          </a:p>
          <a:p>
            <a:pPr lvl="0"/>
            <a:r>
              <a:rPr lang="pl-PL" sz="2100" dirty="0" smtClean="0">
                <a:latin typeface="Bookman Old Style" pitchFamily="18" charset="0"/>
              </a:rPr>
              <a:t>Rozpoznanie i uznanie swojego lęku</a:t>
            </a:r>
          </a:p>
          <a:p>
            <a:pPr lvl="0"/>
            <a:r>
              <a:rPr lang="pl-PL" sz="2100" dirty="0" smtClean="0">
                <a:latin typeface="Bookman Old Style" pitchFamily="18" charset="0"/>
              </a:rPr>
              <a:t>Wybranie co takiego chcesz wykreować zamiast lęku</a:t>
            </a:r>
          </a:p>
          <a:p>
            <a:pPr lvl="0"/>
            <a:r>
              <a:rPr lang="pl-PL" sz="2100" dirty="0" smtClean="0">
                <a:latin typeface="Bookman Old Style" pitchFamily="18" charset="0"/>
              </a:rPr>
              <a:t>Myślenie o scenariuszach sukcesu, co cudownego może się dla ciebie wydarzyć albo jeszcze lepszego </a:t>
            </a:r>
          </a:p>
          <a:p>
            <a:pPr lvl="0"/>
            <a:r>
              <a:rPr lang="pl-PL" sz="2100" dirty="0" smtClean="0">
                <a:latin typeface="Bookman Old Style" pitchFamily="18" charset="0"/>
              </a:rPr>
              <a:t>Wejście w ekscytację i otwieranie się na nieograniczone możliwości, z ciekawością i lekkością</a:t>
            </a:r>
          </a:p>
          <a:p>
            <a:endParaRPr lang="pl-PL" dirty="0"/>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10</a:t>
            </a:fld>
            <a:endParaRPr lang="pl-PL"/>
          </a:p>
        </p:txBody>
      </p:sp>
    </p:spTree>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42415" y="1142984"/>
            <a:ext cx="6591985" cy="4929222"/>
          </a:xfrm>
        </p:spPr>
        <p:txBody>
          <a:bodyPr>
            <a:normAutofit/>
          </a:bodyPr>
          <a:lstStyle/>
          <a:p>
            <a:r>
              <a:rPr lang="pl-PL" dirty="0" smtClean="0">
                <a:latin typeface="Bookman Old Style" pitchFamily="18" charset="0"/>
              </a:rPr>
              <a:t>Kiedy się boję nigdy do siebie nie mówię ‘nie bój się’, bo skoro ten strach już we mnie jest to nie mogę udawać, że tego strachu we mnie nie ma. Nie mówię też ‘nie ma się czego bać’ bo skoro czuję lęk to znaczy, że już jakaś cząstka mnie uważa, że jest się czego bać.</a:t>
            </a:r>
          </a:p>
          <a:p>
            <a:r>
              <a:rPr lang="pl-PL" dirty="0" smtClean="0">
                <a:latin typeface="Bookman Old Style" pitchFamily="18" charset="0"/>
              </a:rPr>
              <a:t>Lęk słabnie, gdy go widzimy, gdy przyznajemy że się boimy.</a:t>
            </a:r>
          </a:p>
          <a:p>
            <a:pPr>
              <a:buNone/>
            </a:pPr>
            <a:r>
              <a:rPr lang="pl-PL" u="sng" dirty="0" smtClean="0">
                <a:latin typeface="Bookman Old Style" pitchFamily="18" charset="0"/>
              </a:rPr>
              <a:t>Co robię:</a:t>
            </a:r>
          </a:p>
          <a:p>
            <a:pPr lvl="0">
              <a:buFont typeface="+mj-lt"/>
              <a:buAutoNum type="arabicPeriod"/>
            </a:pPr>
            <a:r>
              <a:rPr lang="pl-PL" dirty="0" smtClean="0">
                <a:latin typeface="Bookman Old Style" pitchFamily="18" charset="0"/>
              </a:rPr>
              <a:t>Przyznaję się, że się boję</a:t>
            </a:r>
          </a:p>
          <a:p>
            <a:pPr lvl="0">
              <a:buFont typeface="+mj-lt"/>
              <a:buAutoNum type="arabicPeriod"/>
            </a:pPr>
            <a:r>
              <a:rPr lang="pl-PL" dirty="0" smtClean="0">
                <a:latin typeface="Bookman Old Style" pitchFamily="18" charset="0"/>
              </a:rPr>
              <a:t>Nazywam ten lęk z miejsca w którym się zaczyna</a:t>
            </a:r>
          </a:p>
          <a:p>
            <a:pPr lvl="0">
              <a:buFont typeface="+mj-lt"/>
              <a:buAutoNum type="arabicPeriod"/>
            </a:pPr>
            <a:r>
              <a:rPr lang="pl-PL" dirty="0" smtClean="0">
                <a:latin typeface="Bookman Old Style" pitchFamily="18" charset="0"/>
              </a:rPr>
              <a:t>Na końcu robię 1 rzecz. Co jest przeciwieństwem strachu? Nie jest to odwaga! Jest to zaufanie i miłość. Więc kiedy się boję powtarzam w sobie ‘kocham cię, kocham cię, kocham cię’. </a:t>
            </a:r>
          </a:p>
          <a:p>
            <a:endParaRPr lang="pl-PL" dirty="0"/>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11</a:t>
            </a:fld>
            <a:endParaRPr lang="pl-PL"/>
          </a:p>
        </p:txBody>
      </p:sp>
    </p:spTree>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42415" y="1571612"/>
            <a:ext cx="6987303" cy="4572032"/>
          </a:xfrm>
        </p:spPr>
        <p:txBody>
          <a:bodyPr>
            <a:normAutofit fontScale="92500" lnSpcReduction="10000"/>
          </a:bodyPr>
          <a:lstStyle/>
          <a:p>
            <a:pPr algn="ctr">
              <a:buNone/>
            </a:pPr>
            <a:r>
              <a:rPr lang="pl-PL" u="sng" dirty="0" smtClean="0">
                <a:latin typeface="Bookman Old Style" pitchFamily="18" charset="0"/>
              </a:rPr>
              <a:t>Lęk i ekscytacja dają to samo odczucie w ciele. </a:t>
            </a:r>
          </a:p>
          <a:p>
            <a:pPr algn="ctr">
              <a:buNone/>
            </a:pPr>
            <a:endParaRPr lang="pl-PL" u="sng" dirty="0" smtClean="0">
              <a:latin typeface="Bookman Old Style" pitchFamily="18" charset="0"/>
            </a:endParaRPr>
          </a:p>
          <a:p>
            <a:pPr algn="ctr">
              <a:buNone/>
            </a:pPr>
            <a:r>
              <a:rPr lang="pl-PL" dirty="0" smtClean="0">
                <a:latin typeface="Bookman Old Style" pitchFamily="18" charset="0"/>
              </a:rPr>
              <a:t>Pomyśl o jakimś swoim lęku i zadaj sobie pytanie: </a:t>
            </a:r>
          </a:p>
          <a:p>
            <a:pPr algn="ctr">
              <a:buNone/>
            </a:pPr>
            <a:r>
              <a:rPr lang="pl-PL" dirty="0" smtClean="0">
                <a:latin typeface="Bookman Old Style" pitchFamily="18" charset="0"/>
              </a:rPr>
              <a:t>jak mogę połączyć się z ekscytacją? np.:</a:t>
            </a:r>
          </a:p>
          <a:p>
            <a:pPr>
              <a:buFont typeface="Wingdings" pitchFamily="2" charset="2"/>
              <a:buChar char="ü"/>
            </a:pPr>
            <a:r>
              <a:rPr lang="pl-PL" dirty="0" smtClean="0">
                <a:latin typeface="Bookman Old Style" pitchFamily="18" charset="0"/>
              </a:rPr>
              <a:t>Boję się zaangażować w nowy związek</a:t>
            </a:r>
          </a:p>
          <a:p>
            <a:pPr>
              <a:buNone/>
            </a:pPr>
            <a:r>
              <a:rPr lang="pl-PL" dirty="0" smtClean="0">
                <a:latin typeface="Bookman Old Style" pitchFamily="18" charset="0"/>
              </a:rPr>
              <a:t>Ekscytacja: zbliżamy się, przeżywam wielką miłość, namiętność, promienieję radością, czuję się spełniona, kocham naszą bliskość, nasze życie układa się cudownie, jestem na to taka podekscytowana</a:t>
            </a:r>
          </a:p>
          <a:p>
            <a:pPr>
              <a:buFont typeface="Wingdings" pitchFamily="2" charset="2"/>
              <a:buChar char="ü"/>
            </a:pPr>
            <a:r>
              <a:rPr lang="pl-PL" dirty="0" smtClean="0">
                <a:latin typeface="Bookman Old Style" pitchFamily="18" charset="0"/>
              </a:rPr>
              <a:t>Boję się poprosić o podwyżkę</a:t>
            </a:r>
          </a:p>
          <a:p>
            <a:pPr>
              <a:buNone/>
            </a:pPr>
            <a:r>
              <a:rPr lang="pl-PL" dirty="0" smtClean="0">
                <a:latin typeface="Bookman Old Style" pitchFamily="18" charset="0"/>
              </a:rPr>
              <a:t>Ekscytacja: w końcu wyrażę siebie, zaznaczę moje potrzeby i oczekiwania, poczuję ulgę, dowiem się jak naprawdę widzi mnie szef co da mi jasność wyboru dalszej ścieżki kariery, dostanę podwyżkę i będę się śmiać, że już dawno o nią nie poprosiłam, ależ jestem ciekawa jak to będzie!</a:t>
            </a:r>
          </a:p>
          <a:p>
            <a:pPr algn="ctr"/>
            <a:endParaRPr lang="pl-PL" dirty="0" smtClean="0">
              <a:latin typeface="Bookman Old Style" pitchFamily="18" charset="0"/>
            </a:endParaRPr>
          </a:p>
          <a:p>
            <a:endParaRPr lang="pl-PL" dirty="0"/>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12</a:t>
            </a:fld>
            <a:endParaRPr lang="pl-PL"/>
          </a:p>
        </p:txBody>
      </p:sp>
      <p:sp>
        <p:nvSpPr>
          <p:cNvPr id="6" name="Tytuł 5"/>
          <p:cNvSpPr>
            <a:spLocks noGrp="1"/>
          </p:cNvSpPr>
          <p:nvPr>
            <p:ph type="title"/>
          </p:nvPr>
        </p:nvSpPr>
        <p:spPr>
          <a:xfrm>
            <a:off x="1945201" y="624110"/>
            <a:ext cx="6589199" cy="661750"/>
          </a:xfrm>
        </p:spPr>
        <p:txBody>
          <a:bodyPr>
            <a:normAutofit/>
          </a:bodyPr>
          <a:lstStyle/>
          <a:p>
            <a:pPr algn="ctr"/>
            <a:r>
              <a:rPr lang="pl-PL" sz="3200" dirty="0" smtClean="0">
                <a:solidFill>
                  <a:srgbClr val="C00000"/>
                </a:solidFill>
                <a:latin typeface="Bookman Old Style" pitchFamily="18" charset="0"/>
              </a:rPr>
              <a:t>Lęk i ekscytacja</a:t>
            </a:r>
            <a:endParaRPr lang="pl-PL" sz="3200" dirty="0">
              <a:solidFill>
                <a:srgbClr val="C00000"/>
              </a:solidFill>
              <a:latin typeface="Bookman Old Style" pitchFamily="18" charset="0"/>
            </a:endParaRPr>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200" dirty="0" smtClean="0">
                <a:solidFill>
                  <a:srgbClr val="C00000"/>
                </a:solidFill>
                <a:latin typeface="Bookman Old Style" pitchFamily="18" charset="0"/>
              </a:rPr>
              <a:t>Słowa niemocy zamień w słowa mocy</a:t>
            </a:r>
            <a:endParaRPr lang="pl-PL" sz="3200" dirty="0">
              <a:solidFill>
                <a:srgbClr val="C00000"/>
              </a:solidFill>
              <a:latin typeface="Bookman Old Style" pitchFamily="18" charset="0"/>
            </a:endParaRPr>
          </a:p>
        </p:txBody>
      </p:sp>
      <p:sp>
        <p:nvSpPr>
          <p:cNvPr id="3" name="Symbol zastępczy zawartości 2"/>
          <p:cNvSpPr>
            <a:spLocks noGrp="1"/>
          </p:cNvSpPr>
          <p:nvPr>
            <p:ph idx="1"/>
          </p:nvPr>
        </p:nvSpPr>
        <p:spPr>
          <a:xfrm>
            <a:off x="1857356" y="1928802"/>
            <a:ext cx="6844427" cy="3777622"/>
          </a:xfrm>
        </p:spPr>
        <p:txBody>
          <a:bodyPr>
            <a:normAutofit lnSpcReduction="10000"/>
          </a:bodyPr>
          <a:lstStyle/>
          <a:p>
            <a:pPr>
              <a:buNone/>
            </a:pPr>
            <a:endParaRPr lang="pl-PL" dirty="0" smtClean="0">
              <a:latin typeface="Bookman Old Style" pitchFamily="18" charset="0"/>
            </a:endParaRPr>
          </a:p>
          <a:p>
            <a:pPr>
              <a:buNone/>
            </a:pPr>
            <a:r>
              <a:rPr lang="pl-PL" dirty="0" smtClean="0">
                <a:latin typeface="Bookman Old Style" pitchFamily="18" charset="0"/>
              </a:rPr>
              <a:t>niemożliwe                          wszystko jest możliwe</a:t>
            </a:r>
          </a:p>
          <a:p>
            <a:pPr>
              <a:buNone/>
            </a:pPr>
            <a:r>
              <a:rPr lang="pl-PL" dirty="0" smtClean="0">
                <a:latin typeface="Bookman Old Style" pitchFamily="18" charset="0"/>
              </a:rPr>
              <a:t>nie mogę                             </a:t>
            </a:r>
            <a:r>
              <a:rPr lang="pl-PL" dirty="0" err="1" smtClean="0">
                <a:latin typeface="Bookman Old Style" pitchFamily="18" charset="0"/>
              </a:rPr>
              <a:t>mogę</a:t>
            </a:r>
            <a:r>
              <a:rPr lang="pl-PL" dirty="0" smtClean="0">
                <a:latin typeface="Bookman Old Style" pitchFamily="18" charset="0"/>
              </a:rPr>
              <a:t> !</a:t>
            </a:r>
          </a:p>
          <a:p>
            <a:pPr>
              <a:buNone/>
            </a:pPr>
            <a:r>
              <a:rPr lang="pl-PL" dirty="0" smtClean="0">
                <a:latin typeface="Bookman Old Style" pitchFamily="18" charset="0"/>
              </a:rPr>
              <a:t>nie potrafię                          </a:t>
            </a:r>
            <a:r>
              <a:rPr lang="pl-PL" dirty="0" err="1" smtClean="0">
                <a:latin typeface="Bookman Old Style" pitchFamily="18" charset="0"/>
              </a:rPr>
              <a:t>potrafię</a:t>
            </a:r>
            <a:endParaRPr lang="pl-PL" dirty="0" smtClean="0">
              <a:latin typeface="Bookman Old Style" pitchFamily="18" charset="0"/>
            </a:endParaRPr>
          </a:p>
          <a:p>
            <a:pPr>
              <a:buNone/>
            </a:pPr>
            <a:r>
              <a:rPr lang="pl-PL" dirty="0" smtClean="0">
                <a:latin typeface="Bookman Old Style" pitchFamily="18" charset="0"/>
              </a:rPr>
              <a:t>ale…                                    i to i to                          </a:t>
            </a:r>
            <a:r>
              <a:rPr lang="pl-PL" sz="4000" dirty="0" smtClean="0">
                <a:solidFill>
                  <a:srgbClr val="C00000"/>
                </a:solidFill>
                <a:latin typeface="Bookman Old Style" pitchFamily="18" charset="0"/>
              </a:rPr>
              <a:t> ‼</a:t>
            </a:r>
          </a:p>
          <a:p>
            <a:pPr>
              <a:buNone/>
            </a:pPr>
            <a:r>
              <a:rPr lang="pl-PL" dirty="0" smtClean="0">
                <a:latin typeface="Bookman Old Style" pitchFamily="18" charset="0"/>
              </a:rPr>
              <a:t>jeśli tylko…                          </a:t>
            </a:r>
          </a:p>
          <a:p>
            <a:pPr>
              <a:buNone/>
            </a:pPr>
            <a:r>
              <a:rPr lang="pl-PL" dirty="0" smtClean="0">
                <a:latin typeface="Bookman Old Style" pitchFamily="18" charset="0"/>
              </a:rPr>
              <a:t>powinienem                         wybieram</a:t>
            </a:r>
          </a:p>
          <a:p>
            <a:pPr>
              <a:buNone/>
            </a:pPr>
            <a:r>
              <a:rPr lang="pl-PL" dirty="0" smtClean="0">
                <a:latin typeface="Bookman Old Style" pitchFamily="18" charset="0"/>
              </a:rPr>
              <a:t>spróbuję                             robię to!</a:t>
            </a:r>
          </a:p>
          <a:p>
            <a:pPr>
              <a:buNone/>
            </a:pPr>
            <a:r>
              <a:rPr lang="pl-PL" dirty="0" smtClean="0">
                <a:latin typeface="Bookman Old Style" pitchFamily="18" charset="0"/>
              </a:rPr>
              <a:t>trudne                           ciekawe/ekscytujące/poszerzające</a:t>
            </a:r>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13</a:t>
            </a:fld>
            <a:endParaRPr lang="pl-PL"/>
          </a:p>
        </p:txBody>
      </p:sp>
      <p:cxnSp>
        <p:nvCxnSpPr>
          <p:cNvPr id="13" name="Łącznik prosty 12"/>
          <p:cNvCxnSpPr/>
          <p:nvPr/>
        </p:nvCxnSpPr>
        <p:spPr>
          <a:xfrm rot="16200000" flipH="1">
            <a:off x="1785918" y="3071810"/>
            <a:ext cx="2143140" cy="1428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Łącznik prosty 14"/>
          <p:cNvCxnSpPr/>
          <p:nvPr/>
        </p:nvCxnSpPr>
        <p:spPr>
          <a:xfrm rot="5400000" flipH="1" flipV="1">
            <a:off x="1714480" y="3429000"/>
            <a:ext cx="2428892" cy="1143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rot="5400000">
            <a:off x="2251059" y="3964785"/>
            <a:ext cx="3928296" cy="79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2200" dirty="0" smtClean="0">
                <a:solidFill>
                  <a:srgbClr val="FF0000"/>
                </a:solidFill>
                <a:latin typeface="Bookman Old Style" pitchFamily="18" charset="0"/>
              </a:rPr>
              <a:t> 48 godzinna PROMOCJA PROGRAMU ONLINE!</a:t>
            </a:r>
            <a:br>
              <a:rPr lang="pl-PL" sz="2200" dirty="0" smtClean="0">
                <a:solidFill>
                  <a:srgbClr val="FF0000"/>
                </a:solidFill>
                <a:latin typeface="Bookman Old Style" pitchFamily="18" charset="0"/>
              </a:rPr>
            </a:br>
            <a:r>
              <a:rPr lang="pl-PL" sz="2200" dirty="0" err="1" smtClean="0">
                <a:solidFill>
                  <a:schemeClr val="tx1"/>
                </a:solidFill>
                <a:latin typeface="Bookman Old Style" pitchFamily="18" charset="0"/>
              </a:rPr>
              <a:t>duchimateria.com</a:t>
            </a:r>
            <a:r>
              <a:rPr lang="pl-PL" sz="2200" dirty="0" smtClean="0">
                <a:solidFill>
                  <a:schemeClr val="tx1"/>
                </a:solidFill>
                <a:latin typeface="Bookman Old Style" pitchFamily="18" charset="0"/>
              </a:rPr>
              <a:t>/</a:t>
            </a:r>
            <a:r>
              <a:rPr lang="pl-PL" sz="2200" dirty="0" err="1" smtClean="0">
                <a:solidFill>
                  <a:schemeClr val="tx1"/>
                </a:solidFill>
                <a:latin typeface="Bookman Old Style" pitchFamily="18" charset="0"/>
              </a:rPr>
              <a:t>od-leku-do-zaufania</a:t>
            </a:r>
            <a:r>
              <a:rPr lang="pl-PL" sz="2700" dirty="0" smtClean="0">
                <a:solidFill>
                  <a:schemeClr val="tx1"/>
                </a:solidFill>
                <a:latin typeface="Bookman Old Style" pitchFamily="18" charset="0"/>
              </a:rPr>
              <a:t/>
            </a:r>
            <a:br>
              <a:rPr lang="pl-PL" sz="2700" dirty="0" smtClean="0">
                <a:solidFill>
                  <a:schemeClr val="tx1"/>
                </a:solidFill>
                <a:latin typeface="Bookman Old Style" pitchFamily="18" charset="0"/>
              </a:rPr>
            </a:br>
            <a:r>
              <a:rPr lang="pl-PL" sz="2700" dirty="0" smtClean="0">
                <a:solidFill>
                  <a:schemeClr val="tx1"/>
                </a:solidFill>
                <a:latin typeface="Bookman Old Style" pitchFamily="18" charset="0"/>
              </a:rPr>
              <a:t/>
            </a:r>
            <a:br>
              <a:rPr lang="pl-PL" sz="2700" dirty="0" smtClean="0">
                <a:solidFill>
                  <a:schemeClr val="tx1"/>
                </a:solidFill>
                <a:latin typeface="Bookman Old Style" pitchFamily="18" charset="0"/>
              </a:rPr>
            </a:br>
            <a:endParaRPr lang="pl-PL" sz="2700" dirty="0">
              <a:solidFill>
                <a:schemeClr val="tx1"/>
              </a:solidFill>
              <a:latin typeface="Bookman Old Style" pitchFamily="18" charset="0"/>
            </a:endParaRPr>
          </a:p>
        </p:txBody>
      </p:sp>
      <p:pic>
        <p:nvPicPr>
          <p:cNvPr id="6" name="Symbol zastępczy zawartości 5" descr="ZACZYNAMY 18 września 2018!.jpg"/>
          <p:cNvPicPr>
            <a:picLocks noGrp="1" noChangeAspect="1"/>
          </p:cNvPicPr>
          <p:nvPr>
            <p:ph idx="1"/>
          </p:nvPr>
        </p:nvPicPr>
        <p:blipFill>
          <a:blip r:embed="rId2"/>
          <a:stretch>
            <a:fillRect/>
          </a:stretch>
        </p:blipFill>
        <p:spPr>
          <a:xfrm>
            <a:off x="2500298" y="2500306"/>
            <a:ext cx="5286412" cy="2731087"/>
          </a:xfrm>
        </p:spPr>
      </p:pic>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14</a:t>
            </a:fld>
            <a:endParaRPr lang="pl-PL"/>
          </a:p>
        </p:txBody>
      </p:sp>
      <p:sp>
        <p:nvSpPr>
          <p:cNvPr id="7" name="pole tekstowe 6"/>
          <p:cNvSpPr txBox="1"/>
          <p:nvPr/>
        </p:nvSpPr>
        <p:spPr>
          <a:xfrm>
            <a:off x="1785918" y="5429264"/>
            <a:ext cx="6912469" cy="954107"/>
          </a:xfrm>
          <a:prstGeom prst="rect">
            <a:avLst/>
          </a:prstGeom>
          <a:noFill/>
        </p:spPr>
        <p:txBody>
          <a:bodyPr wrap="none" rtlCol="0">
            <a:spAutoFit/>
          </a:bodyPr>
          <a:lstStyle/>
          <a:p>
            <a:pPr algn="ctr"/>
            <a:r>
              <a:rPr lang="pl-PL" dirty="0" smtClean="0">
                <a:latin typeface="Bookman Old Style" pitchFamily="18" charset="0"/>
              </a:rPr>
              <a:t>Przez kolejne 48 godzin możesz przyłączyć się do programu </a:t>
            </a:r>
          </a:p>
          <a:p>
            <a:pPr algn="ctr"/>
            <a:r>
              <a:rPr lang="pl-PL" dirty="0" smtClean="0">
                <a:latin typeface="Bookman Old Style" pitchFamily="18" charset="0"/>
              </a:rPr>
              <a:t>korzystając z jedynej tak okazyjnej oferty cenowej!</a:t>
            </a:r>
          </a:p>
          <a:p>
            <a:pPr algn="ctr"/>
            <a:r>
              <a:rPr lang="pl-PL" dirty="0" smtClean="0">
                <a:latin typeface="Bookman Old Style" pitchFamily="18" charset="0"/>
              </a:rPr>
              <a:t>+ dodatkowa zniżka z KUPONEM z hasłem: </a:t>
            </a:r>
            <a:r>
              <a:rPr lang="pl-PL" sz="2000" b="1" dirty="0" smtClean="0">
                <a:solidFill>
                  <a:srgbClr val="FF0000"/>
                </a:solidFill>
                <a:latin typeface="Bookman Old Style" pitchFamily="18" charset="0"/>
              </a:rPr>
              <a:t>prezent</a:t>
            </a:r>
            <a:endParaRPr lang="pl-PL" sz="2000" b="1" dirty="0">
              <a:solidFill>
                <a:srgbClr val="FF0000"/>
              </a:solidFill>
              <a:latin typeface="Bookman Old Style" pitchFamily="18" charset="0"/>
            </a:endParaRPr>
          </a:p>
        </p:txBody>
      </p:sp>
      <p:sp>
        <p:nvSpPr>
          <p:cNvPr id="9" name="pole tekstowe 8"/>
          <p:cNvSpPr txBox="1"/>
          <p:nvPr/>
        </p:nvSpPr>
        <p:spPr>
          <a:xfrm>
            <a:off x="1664067" y="1428736"/>
            <a:ext cx="7479933" cy="1200329"/>
          </a:xfrm>
          <a:prstGeom prst="rect">
            <a:avLst/>
          </a:prstGeom>
          <a:noFill/>
        </p:spPr>
        <p:txBody>
          <a:bodyPr wrap="none" rtlCol="0">
            <a:spAutoFit/>
          </a:bodyPr>
          <a:lstStyle/>
          <a:p>
            <a:pPr marL="342900" indent="-342900">
              <a:buClr>
                <a:srgbClr val="C00000"/>
              </a:buClr>
              <a:buFont typeface="Bookman Old Style" pitchFamily="18" charset="0"/>
              <a:buChar char="♥"/>
            </a:pPr>
            <a:r>
              <a:rPr lang="pl-PL" dirty="0" smtClean="0">
                <a:latin typeface="Bookman Old Style" pitchFamily="18" charset="0"/>
              </a:rPr>
              <a:t>Tydzień oswajania i rozumienia lęku</a:t>
            </a:r>
          </a:p>
          <a:p>
            <a:pPr marL="342900" indent="-342900">
              <a:buClr>
                <a:srgbClr val="C00000"/>
              </a:buClr>
              <a:buFont typeface="Bookman Old Style" pitchFamily="18" charset="0"/>
              <a:buChar char="♥"/>
            </a:pPr>
            <a:r>
              <a:rPr lang="pl-PL" dirty="0" smtClean="0">
                <a:latin typeface="Bookman Old Style" pitchFamily="18" charset="0"/>
              </a:rPr>
              <a:t>Tydzień pomostu od lęku do zaufania</a:t>
            </a:r>
          </a:p>
          <a:p>
            <a:pPr marL="342900" indent="-342900">
              <a:buClr>
                <a:srgbClr val="C00000"/>
              </a:buClr>
              <a:buFont typeface="Bookman Old Style" pitchFamily="18" charset="0"/>
              <a:buChar char="♥"/>
            </a:pPr>
            <a:r>
              <a:rPr lang="pl-PL" dirty="0" smtClean="0">
                <a:latin typeface="Bookman Old Style" pitchFamily="18" charset="0"/>
              </a:rPr>
              <a:t>Tydzień rozkwitu zaufania i uczenia się obcowania z miłością </a:t>
            </a:r>
          </a:p>
          <a:p>
            <a:endParaRPr lang="pl-PL" dirty="0"/>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45201" y="624110"/>
            <a:ext cx="6913079" cy="1280890"/>
          </a:xfrm>
        </p:spPr>
        <p:txBody>
          <a:bodyPr>
            <a:noAutofit/>
          </a:bodyPr>
          <a:lstStyle/>
          <a:p>
            <a:pPr algn="ctr"/>
            <a:r>
              <a:rPr lang="pl-PL" dirty="0" smtClean="0">
                <a:solidFill>
                  <a:srgbClr val="C00000"/>
                </a:solidFill>
                <a:latin typeface="Bookman Old Style" pitchFamily="18" charset="0"/>
              </a:rPr>
              <a:t>Lęk, </a:t>
            </a:r>
            <a:br>
              <a:rPr lang="pl-PL" dirty="0" smtClean="0">
                <a:solidFill>
                  <a:srgbClr val="C00000"/>
                </a:solidFill>
                <a:latin typeface="Bookman Old Style" pitchFamily="18" charset="0"/>
              </a:rPr>
            </a:br>
            <a:r>
              <a:rPr lang="pl-PL" dirty="0" smtClean="0">
                <a:solidFill>
                  <a:srgbClr val="C00000"/>
                </a:solidFill>
                <a:latin typeface="Bookman Old Style" pitchFamily="18" charset="0"/>
              </a:rPr>
              <a:t>czym jest i skąd się bierze</a:t>
            </a:r>
            <a:endParaRPr lang="pl-PL" dirty="0">
              <a:solidFill>
                <a:srgbClr val="C00000"/>
              </a:solidFill>
              <a:latin typeface="Bookman Old Style" pitchFamily="18" charset="0"/>
            </a:endParaRPr>
          </a:p>
        </p:txBody>
      </p:sp>
      <p:sp>
        <p:nvSpPr>
          <p:cNvPr id="3" name="Symbol zastępczy zawartości 2"/>
          <p:cNvSpPr>
            <a:spLocks noGrp="1"/>
          </p:cNvSpPr>
          <p:nvPr>
            <p:ph idx="1"/>
          </p:nvPr>
        </p:nvSpPr>
        <p:spPr/>
        <p:txBody>
          <a:bodyPr/>
          <a:lstStyle/>
          <a:p>
            <a:r>
              <a:rPr lang="pl-PL" sz="2000" dirty="0" smtClean="0">
                <a:latin typeface="Bookman Old Style" pitchFamily="18" charset="0"/>
              </a:rPr>
              <a:t>2 różne źródła lęku: myśli i reakcje na otoczenie</a:t>
            </a:r>
          </a:p>
          <a:p>
            <a:r>
              <a:rPr lang="pl-PL" sz="2000" dirty="0" smtClean="0">
                <a:latin typeface="Bookman Old Style" pitchFamily="18" charset="0"/>
              </a:rPr>
              <a:t>2 różne obszary powstawania lęku: kora i ciało migdałowate</a:t>
            </a:r>
          </a:p>
          <a:p>
            <a:r>
              <a:rPr lang="pl-PL" sz="2000" dirty="0" smtClean="0">
                <a:latin typeface="Bookman Old Style" pitchFamily="18" charset="0"/>
              </a:rPr>
              <a:t>Kora mózgu: Lęk wzbudzony przez myśli i obrazy</a:t>
            </a:r>
          </a:p>
          <a:p>
            <a:r>
              <a:rPr lang="pl-PL" sz="2000" dirty="0" smtClean="0">
                <a:latin typeface="Bookman Old Style" pitchFamily="18" charset="0"/>
              </a:rPr>
              <a:t>Ciało migdałowate: lęk umożliwiający szybką reakcję</a:t>
            </a:r>
          </a:p>
          <a:p>
            <a:pPr>
              <a:buNone/>
            </a:pPr>
            <a:endParaRPr lang="pl-PL" dirty="0" smtClean="0"/>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2</a:t>
            </a:fld>
            <a:endParaRPr lang="pl-PL"/>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dirty="0" smtClean="0">
                <a:solidFill>
                  <a:srgbClr val="C00000"/>
                </a:solidFill>
                <a:latin typeface="Bookman Old Style" pitchFamily="18" charset="0"/>
              </a:rPr>
              <a:t>Lęk, </a:t>
            </a:r>
            <a:br>
              <a:rPr lang="pl-PL" dirty="0" smtClean="0">
                <a:solidFill>
                  <a:srgbClr val="C00000"/>
                </a:solidFill>
                <a:latin typeface="Bookman Old Style" pitchFamily="18" charset="0"/>
              </a:rPr>
            </a:br>
            <a:r>
              <a:rPr lang="pl-PL" dirty="0" smtClean="0">
                <a:solidFill>
                  <a:srgbClr val="C00000"/>
                </a:solidFill>
                <a:latin typeface="Bookman Old Style" pitchFamily="18" charset="0"/>
              </a:rPr>
              <a:t>jego ograniczający wpływ</a:t>
            </a:r>
            <a:endParaRPr lang="pl-PL" dirty="0">
              <a:solidFill>
                <a:srgbClr val="C00000"/>
              </a:solidFill>
              <a:latin typeface="Bookman Old Style" pitchFamily="18" charset="0"/>
            </a:endParaRPr>
          </a:p>
        </p:txBody>
      </p:sp>
      <p:sp>
        <p:nvSpPr>
          <p:cNvPr id="3" name="Symbol zastępczy zawartości 2"/>
          <p:cNvSpPr>
            <a:spLocks noGrp="1"/>
          </p:cNvSpPr>
          <p:nvPr>
            <p:ph idx="1"/>
          </p:nvPr>
        </p:nvSpPr>
        <p:spPr/>
        <p:txBody>
          <a:bodyPr>
            <a:noAutofit/>
          </a:bodyPr>
          <a:lstStyle/>
          <a:p>
            <a:pPr>
              <a:buNone/>
            </a:pPr>
            <a:r>
              <a:rPr lang="pl-PL" sz="2000" dirty="0" smtClean="0">
                <a:latin typeface="Bookman Old Style" pitchFamily="18" charset="0"/>
              </a:rPr>
              <a:t>Lęk może być ograniczający na wiele sposobów. Może powodować:</a:t>
            </a:r>
          </a:p>
          <a:p>
            <a:r>
              <a:rPr lang="pl-PL" sz="2000" dirty="0" smtClean="0">
                <a:latin typeface="Bookman Old Style" pitchFamily="18" charset="0"/>
              </a:rPr>
              <a:t>zmartwienia i obawy</a:t>
            </a:r>
          </a:p>
          <a:p>
            <a:r>
              <a:rPr lang="pl-PL" sz="2000" dirty="0" smtClean="0">
                <a:latin typeface="Bookman Old Style" pitchFamily="18" charset="0"/>
              </a:rPr>
              <a:t>problemy ze snem, z zasypianiem</a:t>
            </a:r>
          </a:p>
          <a:p>
            <a:r>
              <a:rPr lang="pl-PL" sz="2000" dirty="0" smtClean="0">
                <a:latin typeface="Bookman Old Style" pitchFamily="18" charset="0"/>
              </a:rPr>
              <a:t>trudności dokonywania życiowych zmian</a:t>
            </a:r>
          </a:p>
          <a:p>
            <a:r>
              <a:rPr lang="pl-PL" sz="2000" dirty="0" smtClean="0">
                <a:latin typeface="Bookman Old Style" pitchFamily="18" charset="0"/>
              </a:rPr>
              <a:t>trudności w podjęciu decyzji</a:t>
            </a:r>
          </a:p>
          <a:p>
            <a:r>
              <a:rPr lang="pl-PL" sz="2000" dirty="0" smtClean="0">
                <a:latin typeface="Bookman Old Style" pitchFamily="18" charset="0"/>
              </a:rPr>
              <a:t>problemy zdrowotne</a:t>
            </a:r>
          </a:p>
          <a:p>
            <a:r>
              <a:rPr lang="pl-PL" sz="2000" dirty="0" smtClean="0">
                <a:latin typeface="Bookman Old Style" pitchFamily="18" charset="0"/>
              </a:rPr>
              <a:t>trudności w kontaktach z ludźmi</a:t>
            </a:r>
          </a:p>
          <a:p>
            <a:r>
              <a:rPr lang="pl-PL" sz="2000" dirty="0" smtClean="0">
                <a:latin typeface="Bookman Old Style" pitchFamily="18" charset="0"/>
              </a:rPr>
              <a:t>trudności w podążaniu, realizacji własnych marzeń i preferencji</a:t>
            </a:r>
          </a:p>
        </p:txBody>
      </p:sp>
      <p:sp>
        <p:nvSpPr>
          <p:cNvPr id="4" name="Symbol zastępczy stopki 3"/>
          <p:cNvSpPr>
            <a:spLocks noGrp="1"/>
          </p:cNvSpPr>
          <p:nvPr>
            <p:ph type="ftr" sz="quarter" idx="11"/>
          </p:nvPr>
        </p:nvSpPr>
        <p:spPr/>
        <p:txBody>
          <a:bodyPr/>
          <a:lstStyle/>
          <a:p>
            <a:r>
              <a:rPr lang="pl-PL" dirty="0" err="1" smtClean="0"/>
              <a:t>duchimateria.com</a:t>
            </a:r>
            <a:endParaRPr lang="pl-PL" dirty="0"/>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3</a:t>
            </a:fld>
            <a:endParaRPr lang="pl-PL"/>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2800" dirty="0" smtClean="0">
                <a:solidFill>
                  <a:srgbClr val="C00000"/>
                </a:solidFill>
                <a:latin typeface="Bookman Old Style" pitchFamily="18" charset="0"/>
              </a:rPr>
              <a:t>Jak wywołujesz lęk i jak tego nie robić</a:t>
            </a:r>
            <a:endParaRPr lang="pl-PL" sz="2800" dirty="0">
              <a:solidFill>
                <a:srgbClr val="C00000"/>
              </a:solidFill>
              <a:latin typeface="Bookman Old Style" pitchFamily="18" charset="0"/>
            </a:endParaRPr>
          </a:p>
        </p:txBody>
      </p:sp>
      <p:sp>
        <p:nvSpPr>
          <p:cNvPr id="3" name="Symbol zastępczy zawartości 2"/>
          <p:cNvSpPr>
            <a:spLocks noGrp="1"/>
          </p:cNvSpPr>
          <p:nvPr>
            <p:ph idx="1"/>
          </p:nvPr>
        </p:nvSpPr>
        <p:spPr>
          <a:xfrm>
            <a:off x="1942415" y="1571612"/>
            <a:ext cx="6591985" cy="4339610"/>
          </a:xfrm>
        </p:spPr>
        <p:txBody>
          <a:bodyPr>
            <a:normAutofit fontScale="70000" lnSpcReduction="20000"/>
          </a:bodyPr>
          <a:lstStyle/>
          <a:p>
            <a:r>
              <a:rPr lang="pl-PL" sz="2400" dirty="0" smtClean="0">
                <a:latin typeface="Bookman Old Style" pitchFamily="18" charset="0"/>
              </a:rPr>
              <a:t>Widzenie negatywnego scenariusza (gdy je tworzysz-&gt; generujesz coraz większy lęk, a wtedy mózg gadzi chce Cię usunąć z sytuacji, w której sobie projektujesz myśl np. ‘to się nie uda’)</a:t>
            </a:r>
          </a:p>
          <a:p>
            <a:r>
              <a:rPr lang="pl-PL" sz="2400" dirty="0" smtClean="0">
                <a:latin typeface="Bookman Old Style" pitchFamily="18" charset="0"/>
              </a:rPr>
              <a:t>Brak wiedzy o przyszłości (możesz myśleć pozytywnie, ale brak wiedzy powoduje lęk). Weź kartkę i notuj co takiego potrzebujesz, by być przygotowanych, może są to dodatkowe informacje czy kompetencje.</a:t>
            </a:r>
          </a:p>
          <a:p>
            <a:r>
              <a:rPr lang="pl-PL" sz="2400" dirty="0" smtClean="0">
                <a:latin typeface="Bookman Old Style" pitchFamily="18" charset="0"/>
              </a:rPr>
              <a:t>Działania niespójne z wartościami np. Twoją wartością jest lojalność, a w pracy nowy szef sugeruje nielojalne działania korzystne dla działu. Albo zmieniasz wartości dostosowując się do okoliczności albo zastanawiasz się co możesz zrobić, by pozostać lojalnym wobec firmy. Lęk będzie się minimalizować jeśli zwerbalizujesz swoje wartości. </a:t>
            </a:r>
          </a:p>
          <a:p>
            <a:r>
              <a:rPr lang="pl-PL" sz="2400" dirty="0" smtClean="0">
                <a:latin typeface="Bookman Old Style" pitchFamily="18" charset="0"/>
              </a:rPr>
              <a:t>Niedomknięta przeszłość (lęk wypływa na powierzchnię, bo jest on informacją, o tym by zamknąć przeszłość )</a:t>
            </a:r>
          </a:p>
          <a:p>
            <a:endParaRPr lang="pl-PL" dirty="0"/>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4</a:t>
            </a:fld>
            <a:endParaRPr lang="pl-PL"/>
          </a:p>
        </p:txBody>
      </p: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solidFill>
                  <a:srgbClr val="C00000"/>
                </a:solidFill>
                <a:latin typeface="Bookman Old Style" pitchFamily="18" charset="0"/>
              </a:rPr>
              <a:t>Żyjesz z lęku czy zaufania (miłości)?</a:t>
            </a:r>
            <a:endParaRPr lang="pl-PL" dirty="0">
              <a:solidFill>
                <a:srgbClr val="C00000"/>
              </a:solidFill>
              <a:latin typeface="Bookman Old Style" pitchFamily="18" charset="0"/>
            </a:endParaRPr>
          </a:p>
        </p:txBody>
      </p:sp>
      <p:sp>
        <p:nvSpPr>
          <p:cNvPr id="3" name="Symbol zastępczy zawartości 2"/>
          <p:cNvSpPr>
            <a:spLocks noGrp="1"/>
          </p:cNvSpPr>
          <p:nvPr>
            <p:ph idx="1"/>
          </p:nvPr>
        </p:nvSpPr>
        <p:spPr>
          <a:xfrm>
            <a:off x="1942415" y="2133600"/>
            <a:ext cx="6591985" cy="4152920"/>
          </a:xfrm>
        </p:spPr>
        <p:txBody>
          <a:bodyPr>
            <a:normAutofit lnSpcReduction="10000"/>
          </a:bodyPr>
          <a:lstStyle/>
          <a:p>
            <a:r>
              <a:rPr lang="pl-PL" dirty="0" smtClean="0">
                <a:latin typeface="Bookman Old Style" pitchFamily="18" charset="0"/>
              </a:rPr>
              <a:t>Przyjrzyj się głównym sferom swojego życia, np. finanse, związek partnerski, relacje z bliskimi, czas na przyjemności (dla siebie), praca, zdrowie, ciało. </a:t>
            </a:r>
          </a:p>
          <a:p>
            <a:pPr>
              <a:buNone/>
            </a:pPr>
            <a:r>
              <a:rPr lang="pl-PL" dirty="0" smtClean="0">
                <a:latin typeface="Bookman Old Style" pitchFamily="18" charset="0"/>
              </a:rPr>
              <a:t>A teraz na skali od 0-10 przypisz każdej z tych sfer jakąś liczbę, gdzie:</a:t>
            </a:r>
          </a:p>
          <a:p>
            <a:pPr>
              <a:buNone/>
            </a:pPr>
            <a:r>
              <a:rPr lang="pl-PL" dirty="0" smtClean="0">
                <a:latin typeface="Bookman Old Style" pitchFamily="18" charset="0"/>
              </a:rPr>
              <a:t>0 = brak zadowolenia, trudne emocje, dyskomfort</a:t>
            </a:r>
          </a:p>
          <a:p>
            <a:pPr>
              <a:buNone/>
            </a:pPr>
            <a:r>
              <a:rPr lang="pl-PL" dirty="0" smtClean="0">
                <a:latin typeface="Bookman Old Style" pitchFamily="18" charset="0"/>
              </a:rPr>
              <a:t>10= spełnienie, cudowne odczucia w ramach tej życiowej sfery</a:t>
            </a:r>
          </a:p>
          <a:p>
            <a:pPr>
              <a:buNone/>
            </a:pPr>
            <a:r>
              <a:rPr lang="pl-PL" dirty="0" smtClean="0">
                <a:latin typeface="Bookman Old Style" pitchFamily="18" charset="0"/>
              </a:rPr>
              <a:t>Oraz odpowiedz sobie szczerze czy często doświadczasz, że:</a:t>
            </a:r>
          </a:p>
          <a:p>
            <a:pPr>
              <a:buNone/>
            </a:pPr>
            <a:r>
              <a:rPr lang="pl-PL" dirty="0" smtClean="0">
                <a:latin typeface="Bookman Old Style" pitchFamily="18" charset="0"/>
              </a:rPr>
              <a:t>Nic mi się nie chce, nie mam na nic ochoty, nic mnie nie cieszy, jestem zmęczona, wyczerpana, nie ma na nic siły?</a:t>
            </a:r>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5</a:t>
            </a:fld>
            <a:endParaRPr lang="pl-PL"/>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42415" y="1428736"/>
            <a:ext cx="6591985" cy="4053858"/>
          </a:xfrm>
        </p:spPr>
        <p:txBody>
          <a:bodyPr/>
          <a:lstStyle/>
          <a:p>
            <a:r>
              <a:rPr lang="pl-PL" dirty="0" smtClean="0">
                <a:latin typeface="Bookman Old Style" pitchFamily="18" charset="0"/>
              </a:rPr>
              <a:t>Złość, nienawiść, samotność, poczucie niższości , nadmierna uległość lub agresywność, poczucie winy, klęski, brak akceptacji siebie lub innych biorą się ze strachu!</a:t>
            </a:r>
          </a:p>
          <a:p>
            <a:r>
              <a:rPr lang="pl-PL" dirty="0" smtClean="0">
                <a:latin typeface="Bookman Old Style" pitchFamily="18" charset="0"/>
              </a:rPr>
              <a:t>Ich źródłem jest strach zapisany w podświadomości. Zapisany tak głęboko, że często nie zdajemy sobie z niego sprawy jednak jest on ciągle podstawą codziennego działania.</a:t>
            </a:r>
            <a:endParaRPr lang="pl-PL" dirty="0">
              <a:latin typeface="Bookman Old Style" pitchFamily="18" charset="0"/>
            </a:endParaRPr>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6</a:t>
            </a:fld>
            <a:endParaRPr lang="pl-PL"/>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942415" y="1142984"/>
            <a:ext cx="6591985" cy="4768238"/>
          </a:xfrm>
        </p:spPr>
        <p:txBody>
          <a:bodyPr>
            <a:normAutofit/>
          </a:bodyPr>
          <a:lstStyle/>
          <a:p>
            <a:pPr algn="ctr">
              <a:buNone/>
            </a:pPr>
            <a:r>
              <a:rPr lang="pl-PL" sz="2000" dirty="0" smtClean="0">
                <a:latin typeface="Bookman Old Style" pitchFamily="18" charset="0"/>
              </a:rPr>
              <a:t>jeżeli czujesz, że Twoje życie się rozpada</a:t>
            </a:r>
          </a:p>
          <a:p>
            <a:pPr algn="ctr">
              <a:buNone/>
            </a:pPr>
            <a:r>
              <a:rPr lang="pl-PL" sz="2000" dirty="0" smtClean="0">
                <a:latin typeface="Bookman Old Style" pitchFamily="18" charset="0"/>
              </a:rPr>
              <a:t>masz wrażenie, że stoisz w martwym punkcie</a:t>
            </a:r>
          </a:p>
          <a:p>
            <a:pPr algn="ctr">
              <a:buNone/>
            </a:pPr>
            <a:r>
              <a:rPr lang="pl-PL" sz="2000" dirty="0" smtClean="0">
                <a:latin typeface="Bookman Old Style" pitchFamily="18" charset="0"/>
              </a:rPr>
              <a:t>cierpisz na depresję albo inne dolegliwości duszy lub ciała</a:t>
            </a:r>
          </a:p>
          <a:p>
            <a:pPr algn="ctr">
              <a:buNone/>
            </a:pPr>
            <a:r>
              <a:rPr lang="pl-PL" sz="2000" dirty="0" smtClean="0">
                <a:latin typeface="Bookman Old Style" pitchFamily="18" charset="0"/>
              </a:rPr>
              <a:t>jeżeli w Twoim życiu, w pracy, w miłości,               w poczuciu szczęścia panuje chaos lub pustka</a:t>
            </a:r>
          </a:p>
          <a:p>
            <a:pPr algn="ctr">
              <a:buNone/>
            </a:pPr>
            <a:r>
              <a:rPr lang="pl-PL" sz="5400" dirty="0" smtClean="0">
                <a:solidFill>
                  <a:srgbClr val="C00000"/>
                </a:solidFill>
                <a:latin typeface="Bookman Old Style" pitchFamily="18" charset="0"/>
              </a:rPr>
              <a:t>=</a:t>
            </a:r>
          </a:p>
          <a:p>
            <a:pPr algn="ctr">
              <a:buNone/>
            </a:pPr>
            <a:r>
              <a:rPr lang="pl-PL" sz="2000" dirty="0" smtClean="0">
                <a:latin typeface="Bookman Old Style" pitchFamily="18" charset="0"/>
              </a:rPr>
              <a:t>rządzi Tobą podświadomy lęk, to znaczy że nie żyjesz swoim prawdziwym życiem, ale iluzją którą podświadomość podsuwa Ci jako prawdę</a:t>
            </a:r>
            <a:endParaRPr lang="pl-PL" sz="2000" dirty="0">
              <a:latin typeface="Bookman Old Style" pitchFamily="18" charset="0"/>
            </a:endParaRPr>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7</a:t>
            </a:fld>
            <a:endParaRPr lang="pl-PL"/>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00232" y="428604"/>
            <a:ext cx="6589199" cy="1280890"/>
          </a:xfrm>
        </p:spPr>
        <p:txBody>
          <a:bodyPr/>
          <a:lstStyle/>
          <a:p>
            <a:pPr algn="ctr"/>
            <a:r>
              <a:rPr lang="pl-PL" dirty="0" smtClean="0">
                <a:solidFill>
                  <a:srgbClr val="C00000"/>
                </a:solidFill>
                <a:latin typeface="Bookman Old Style" pitchFamily="18" charset="0"/>
              </a:rPr>
              <a:t>Lęk lub ZAUFANIE/miłość</a:t>
            </a:r>
            <a:endParaRPr lang="pl-PL" dirty="0">
              <a:solidFill>
                <a:srgbClr val="C00000"/>
              </a:solidFill>
              <a:latin typeface="Bookman Old Style" pitchFamily="18" charset="0"/>
            </a:endParaRPr>
          </a:p>
        </p:txBody>
      </p:sp>
      <p:sp>
        <p:nvSpPr>
          <p:cNvPr id="3" name="Symbol zastępczy zawartości 2"/>
          <p:cNvSpPr>
            <a:spLocks noGrp="1"/>
          </p:cNvSpPr>
          <p:nvPr>
            <p:ph idx="1"/>
          </p:nvPr>
        </p:nvSpPr>
        <p:spPr>
          <a:xfrm>
            <a:off x="1571604" y="1285860"/>
            <a:ext cx="7201585" cy="5715040"/>
          </a:xfrm>
        </p:spPr>
        <p:txBody>
          <a:bodyPr>
            <a:normAutofit fontScale="92500" lnSpcReduction="10000"/>
          </a:bodyPr>
          <a:lstStyle/>
          <a:p>
            <a:r>
              <a:rPr lang="pl-PL" sz="2300" dirty="0" smtClean="0">
                <a:latin typeface="Bookman Old Style" pitchFamily="18" charset="0"/>
              </a:rPr>
              <a:t>Istnieje jedynie lęk lub miłość, 2 wybory – na ich podstawie tworzysz rzeczywistość, która jest bolesna bądź daje spełnienie</a:t>
            </a:r>
          </a:p>
          <a:p>
            <a:r>
              <a:rPr lang="pl-PL" sz="2300" dirty="0" smtClean="0">
                <a:latin typeface="Bookman Old Style" pitchFamily="18" charset="0"/>
              </a:rPr>
              <a:t>MIŁOŚĆ jest o drugiej osobie, wyraża świadomość w służbie innym</a:t>
            </a:r>
          </a:p>
          <a:p>
            <a:pPr algn="ctr"/>
            <a:r>
              <a:rPr lang="pl-PL" sz="2300" dirty="0" smtClean="0">
                <a:latin typeface="Bookman Old Style" pitchFamily="18" charset="0"/>
              </a:rPr>
              <a:t>Lęk jest o mnie, ego tu operuje w reakcji na strach</a:t>
            </a:r>
            <a:br>
              <a:rPr lang="pl-PL" sz="2300" dirty="0" smtClean="0">
                <a:latin typeface="Bookman Old Style" pitchFamily="18" charset="0"/>
              </a:rPr>
            </a:br>
            <a:r>
              <a:rPr lang="pl-PL" sz="2300" dirty="0" smtClean="0">
                <a:latin typeface="Bookman Old Style" pitchFamily="18" charset="0"/>
              </a:rPr>
              <a:t/>
            </a:r>
            <a:br>
              <a:rPr lang="pl-PL" sz="2300" dirty="0" smtClean="0">
                <a:latin typeface="Bookman Old Style" pitchFamily="18" charset="0"/>
              </a:rPr>
            </a:br>
            <a:r>
              <a:rPr lang="pl-PL" sz="2900" dirty="0" smtClean="0">
                <a:latin typeface="Bookman Old Style" pitchFamily="18" charset="0"/>
              </a:rPr>
              <a:t/>
            </a:r>
            <a:br>
              <a:rPr lang="pl-PL" sz="2900" dirty="0" smtClean="0">
                <a:latin typeface="Bookman Old Style" pitchFamily="18" charset="0"/>
              </a:rPr>
            </a:br>
            <a:r>
              <a:rPr lang="pl-PL" sz="2600" b="1" dirty="0" smtClean="0">
                <a:latin typeface="Bookman Old Style" pitchFamily="18" charset="0"/>
              </a:rPr>
              <a:t>Szczere rozpoznaje swojej intencji pokaże Ci prawdziwe źródło Twojego działania/motywacji!</a:t>
            </a:r>
          </a:p>
          <a:p>
            <a:pPr>
              <a:buNone/>
            </a:pP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t>
            </a:r>
            <a:endParaRPr lang="pl-PL" dirty="0"/>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8</a:t>
            </a:fld>
            <a:endParaRPr lang="pl-PL"/>
          </a:p>
        </p:txBody>
      </p:sp>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C00000"/>
                </a:solidFill>
                <a:latin typeface="Bookman Old Style" pitchFamily="18" charset="0"/>
              </a:rPr>
              <a:t>Sposoby pracy z lękiem</a:t>
            </a:r>
            <a:endParaRPr lang="pl-PL" dirty="0">
              <a:solidFill>
                <a:srgbClr val="C00000"/>
              </a:solidFill>
              <a:latin typeface="Bookman Old Style" pitchFamily="18" charset="0"/>
            </a:endParaRPr>
          </a:p>
        </p:txBody>
      </p:sp>
      <p:sp>
        <p:nvSpPr>
          <p:cNvPr id="3" name="Symbol zastępczy zawartości 2"/>
          <p:cNvSpPr>
            <a:spLocks noGrp="1"/>
          </p:cNvSpPr>
          <p:nvPr>
            <p:ph idx="1"/>
          </p:nvPr>
        </p:nvSpPr>
        <p:spPr>
          <a:xfrm>
            <a:off x="1942415" y="1714488"/>
            <a:ext cx="6591985" cy="4500594"/>
          </a:xfrm>
        </p:spPr>
        <p:txBody>
          <a:bodyPr>
            <a:normAutofit lnSpcReduction="10000"/>
          </a:bodyPr>
          <a:lstStyle/>
          <a:p>
            <a:pPr algn="ctr">
              <a:buNone/>
            </a:pPr>
            <a:r>
              <a:rPr lang="pl-PL" dirty="0" smtClean="0">
                <a:latin typeface="Bookman Old Style" pitchFamily="18" charset="0"/>
              </a:rPr>
              <a:t>Pierwszym krokiem budowania zaufania jest wypuszczanie lęku, który przysłania nieustannie obecną wolność, miłość, obfitość i spokój.</a:t>
            </a:r>
          </a:p>
          <a:p>
            <a:pPr algn="ctr">
              <a:buNone/>
            </a:pPr>
            <a:endParaRPr lang="pl-PL" dirty="0" smtClean="0">
              <a:latin typeface="Bookman Old Style" pitchFamily="18" charset="0"/>
            </a:endParaRPr>
          </a:p>
          <a:p>
            <a:pPr>
              <a:buNone/>
            </a:pPr>
            <a:r>
              <a:rPr lang="pl-PL" u="sng" dirty="0" smtClean="0">
                <a:latin typeface="Bookman Old Style" pitchFamily="18" charset="0"/>
              </a:rPr>
              <a:t>Sposoby pracy z lękiem:</a:t>
            </a:r>
          </a:p>
          <a:p>
            <a:pPr lvl="0">
              <a:buFont typeface="+mj-lt"/>
              <a:buAutoNum type="arabicPeriod"/>
            </a:pPr>
            <a:r>
              <a:rPr lang="pl-PL" dirty="0" smtClean="0">
                <a:latin typeface="Bookman Old Style" pitchFamily="18" charset="0"/>
              </a:rPr>
              <a:t>Na poziomie mentalnym- poprzez świadomość, pracę z umysłem (medytacja, relaksacja) i od tego poziomu zawsze należy (warto) zacząć</a:t>
            </a:r>
          </a:p>
          <a:p>
            <a:pPr lvl="0">
              <a:buFont typeface="+mj-lt"/>
              <a:buAutoNum type="arabicPeriod"/>
            </a:pPr>
            <a:r>
              <a:rPr lang="pl-PL" dirty="0" smtClean="0">
                <a:latin typeface="Bookman Old Style" pitchFamily="18" charset="0"/>
              </a:rPr>
              <a:t>Na poziomie cielesnym- techniki pracy z ciałem np. joga, TRE, EFT opukiwanie, otrzepywanie, dźwięków wydawanie</a:t>
            </a:r>
          </a:p>
          <a:p>
            <a:pPr lvl="0">
              <a:buFont typeface="+mj-lt"/>
              <a:buAutoNum type="arabicPeriod"/>
            </a:pPr>
            <a:r>
              <a:rPr lang="pl-PL" dirty="0" smtClean="0">
                <a:latin typeface="Bookman Old Style" pitchFamily="18" charset="0"/>
              </a:rPr>
              <a:t>Na poziomie emocji- uczenie się obcowania z emocją, dawania jej przestrzeni, obserwowania jej i jak się transformuje, oddychania w nią, opukiwania itp.</a:t>
            </a:r>
          </a:p>
          <a:p>
            <a:endParaRPr lang="pl-PL" dirty="0"/>
          </a:p>
        </p:txBody>
      </p:sp>
      <p:sp>
        <p:nvSpPr>
          <p:cNvPr id="4" name="Symbol zastępczy stopki 3"/>
          <p:cNvSpPr>
            <a:spLocks noGrp="1"/>
          </p:cNvSpPr>
          <p:nvPr>
            <p:ph type="ftr" sz="quarter" idx="11"/>
          </p:nvPr>
        </p:nvSpPr>
        <p:spPr/>
        <p:txBody>
          <a:bodyPr/>
          <a:lstStyle/>
          <a:p>
            <a:r>
              <a:rPr lang="pl-PL" smtClean="0"/>
              <a:t>duchimateria.com</a:t>
            </a:r>
            <a:endParaRPr lang="pl-PL"/>
          </a:p>
        </p:txBody>
      </p:sp>
      <p:sp>
        <p:nvSpPr>
          <p:cNvPr id="5" name="Symbol zastępczy numeru slajdu 4"/>
          <p:cNvSpPr>
            <a:spLocks noGrp="1"/>
          </p:cNvSpPr>
          <p:nvPr>
            <p:ph type="sldNum" sz="quarter" idx="12"/>
          </p:nvPr>
        </p:nvSpPr>
        <p:spPr/>
        <p:txBody>
          <a:bodyPr/>
          <a:lstStyle/>
          <a:p>
            <a:fld id="{3902B432-D5D4-448C-8DA8-2CEF8A3367B5}" type="slidenum">
              <a:rPr lang="pl-PL" smtClean="0"/>
              <a:pPr/>
              <a:t>9</a:t>
            </a:fld>
            <a:endParaRPr lang="pl-PL"/>
          </a:p>
        </p:txBody>
      </p:sp>
      <p:sp>
        <p:nvSpPr>
          <p:cNvPr id="6" name="Nawias klamrowy zamykający 5"/>
          <p:cNvSpPr/>
          <p:nvPr/>
        </p:nvSpPr>
        <p:spPr>
          <a:xfrm>
            <a:off x="8358214" y="3429000"/>
            <a:ext cx="142876" cy="24288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8572528" y="3429000"/>
            <a:ext cx="388248" cy="2585323"/>
          </a:xfrm>
          <a:prstGeom prst="rect">
            <a:avLst/>
          </a:prstGeom>
          <a:noFill/>
        </p:spPr>
        <p:txBody>
          <a:bodyPr wrap="none" rtlCol="0">
            <a:spAutoFit/>
          </a:bodyPr>
          <a:lstStyle/>
          <a:p>
            <a:r>
              <a:rPr lang="pl-PL" sz="2400" dirty="0" smtClean="0">
                <a:solidFill>
                  <a:srgbClr val="C00000"/>
                </a:solidFill>
              </a:rPr>
              <a:t>C</a:t>
            </a:r>
          </a:p>
          <a:p>
            <a:r>
              <a:rPr lang="pl-PL" sz="2400" dirty="0" smtClean="0">
                <a:solidFill>
                  <a:srgbClr val="C00000"/>
                </a:solidFill>
              </a:rPr>
              <a:t>A</a:t>
            </a:r>
          </a:p>
          <a:p>
            <a:r>
              <a:rPr lang="pl-PL" sz="2400" dirty="0" smtClean="0">
                <a:solidFill>
                  <a:srgbClr val="C00000"/>
                </a:solidFill>
              </a:rPr>
              <a:t>Ł</a:t>
            </a:r>
          </a:p>
          <a:p>
            <a:r>
              <a:rPr lang="pl-PL" sz="2400" dirty="0" smtClean="0">
                <a:solidFill>
                  <a:srgbClr val="C00000"/>
                </a:solidFill>
              </a:rPr>
              <a:t>O</a:t>
            </a:r>
          </a:p>
          <a:p>
            <a:r>
              <a:rPr lang="pl-PL" sz="2400" dirty="0" smtClean="0">
                <a:solidFill>
                  <a:srgbClr val="C00000"/>
                </a:solidFill>
              </a:rPr>
              <a:t>Ś</a:t>
            </a:r>
          </a:p>
          <a:p>
            <a:r>
              <a:rPr lang="pl-PL" sz="2400" dirty="0" smtClean="0">
                <a:solidFill>
                  <a:srgbClr val="C00000"/>
                </a:solidFill>
              </a:rPr>
              <a:t>Ć</a:t>
            </a:r>
          </a:p>
          <a:p>
            <a:endParaRPr lang="pl-PL" dirty="0"/>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Smuga">
  <a:themeElements>
    <a:clrScheme name="Zielony">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34696</TotalTime>
  <Words>1168</Words>
  <Application>Microsoft Office PowerPoint</Application>
  <PresentationFormat>Pokaz na ekranie (4:3)</PresentationFormat>
  <Paragraphs>137</Paragraphs>
  <Slides>14</Slides>
  <Notes>1</Notes>
  <HiddenSlides>0</HiddenSlides>
  <MMClips>0</MMClips>
  <ScaleCrop>false</ScaleCrop>
  <HeadingPairs>
    <vt:vector size="4" baseType="variant">
      <vt:variant>
        <vt:lpstr>Motyw</vt:lpstr>
      </vt:variant>
      <vt:variant>
        <vt:i4>1</vt:i4>
      </vt:variant>
      <vt:variant>
        <vt:lpstr>Tytuły slajdów</vt:lpstr>
      </vt:variant>
      <vt:variant>
        <vt:i4>14</vt:i4>
      </vt:variant>
    </vt:vector>
  </HeadingPairs>
  <TitlesOfParts>
    <vt:vector size="15" baseType="lpstr">
      <vt:lpstr>Smuga</vt:lpstr>
      <vt:lpstr>Twój PREZENT- wskazówki o tym jak wychodzić z lęku i uczyć się żyć        z zaufania.</vt:lpstr>
      <vt:lpstr>Lęk,  czym jest i skąd się bierze</vt:lpstr>
      <vt:lpstr>Lęk,  jego ograniczający wpływ</vt:lpstr>
      <vt:lpstr>Jak wywołujesz lęk i jak tego nie robić</vt:lpstr>
      <vt:lpstr>Żyjesz z lęku czy zaufania (miłości)?</vt:lpstr>
      <vt:lpstr>Slajd 6</vt:lpstr>
      <vt:lpstr>Slajd 7</vt:lpstr>
      <vt:lpstr>Lęk lub ZAUFANIE/miłość</vt:lpstr>
      <vt:lpstr>Sposoby pracy z lękiem</vt:lpstr>
      <vt:lpstr>Zamiana programów lęk/intencja zaufania </vt:lpstr>
      <vt:lpstr>Slajd 11</vt:lpstr>
      <vt:lpstr>Lęk i ekscytacja</vt:lpstr>
      <vt:lpstr>Słowa niemocy zamień w słowa mocy</vt:lpstr>
      <vt:lpstr> 48 godzinna PROMOCJA PROGRAMU ONLINE! duchimateria.com/od-leku-do-zaufania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Finansowy dostatek,  czyli jak otworzyć się na obfitość.</dc:title>
  <dc:creator>sylwi</dc:creator>
  <cp:lastModifiedBy>sylwi</cp:lastModifiedBy>
  <cp:revision>543</cp:revision>
  <dcterms:created xsi:type="dcterms:W3CDTF">2018-01-19T13:44:40Z</dcterms:created>
  <dcterms:modified xsi:type="dcterms:W3CDTF">2018-09-10T11:57:41Z</dcterms:modified>
</cp:coreProperties>
</file>